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17" r:id="rId2"/>
    <p:sldId id="101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>
        <p:scale>
          <a:sx n="80" d="100"/>
          <a:sy n="80" d="100"/>
        </p:scale>
        <p:origin x="2658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6514D-86CF-4171-E45B-043836A95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4B80B141-AD49-6286-33A5-E947074FDF22}"/>
              </a:ext>
            </a:extLst>
          </p:cNvPr>
          <p:cNvGrpSpPr/>
          <p:nvPr/>
        </p:nvGrpSpPr>
        <p:grpSpPr>
          <a:xfrm>
            <a:off x="1174748" y="971931"/>
            <a:ext cx="1579563" cy="2433638"/>
            <a:chOff x="2824163" y="871538"/>
            <a:chExt cx="1579563" cy="2433638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CF5D49-1E35-AEB2-0AC6-383746DB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00" y="1579563"/>
              <a:ext cx="325438" cy="404813"/>
            </a:xfrm>
            <a:custGeom>
              <a:avLst/>
              <a:gdLst>
                <a:gd name="T0" fmla="*/ 0 w 205"/>
                <a:gd name="T1" fmla="*/ 70 h 255"/>
                <a:gd name="T2" fmla="*/ 0 w 205"/>
                <a:gd name="T3" fmla="*/ 70 h 255"/>
                <a:gd name="T4" fmla="*/ 5 w 205"/>
                <a:gd name="T5" fmla="*/ 88 h 255"/>
                <a:gd name="T6" fmla="*/ 19 w 205"/>
                <a:gd name="T7" fmla="*/ 127 h 255"/>
                <a:gd name="T8" fmla="*/ 27 w 205"/>
                <a:gd name="T9" fmla="*/ 148 h 255"/>
                <a:gd name="T10" fmla="*/ 35 w 205"/>
                <a:gd name="T11" fmla="*/ 168 h 255"/>
                <a:gd name="T12" fmla="*/ 41 w 205"/>
                <a:gd name="T13" fmla="*/ 184 h 255"/>
                <a:gd name="T14" fmla="*/ 45 w 205"/>
                <a:gd name="T15" fmla="*/ 190 h 255"/>
                <a:gd name="T16" fmla="*/ 48 w 205"/>
                <a:gd name="T17" fmla="*/ 194 h 255"/>
                <a:gd name="T18" fmla="*/ 48 w 205"/>
                <a:gd name="T19" fmla="*/ 194 h 255"/>
                <a:gd name="T20" fmla="*/ 57 w 205"/>
                <a:gd name="T21" fmla="*/ 200 h 255"/>
                <a:gd name="T22" fmla="*/ 72 w 205"/>
                <a:gd name="T23" fmla="*/ 211 h 255"/>
                <a:gd name="T24" fmla="*/ 92 w 205"/>
                <a:gd name="T25" fmla="*/ 222 h 255"/>
                <a:gd name="T26" fmla="*/ 114 w 205"/>
                <a:gd name="T27" fmla="*/ 234 h 255"/>
                <a:gd name="T28" fmla="*/ 135 w 205"/>
                <a:gd name="T29" fmla="*/ 245 h 255"/>
                <a:gd name="T30" fmla="*/ 155 w 205"/>
                <a:gd name="T31" fmla="*/ 251 h 255"/>
                <a:gd name="T32" fmla="*/ 163 w 205"/>
                <a:gd name="T33" fmla="*/ 254 h 255"/>
                <a:gd name="T34" fmla="*/ 171 w 205"/>
                <a:gd name="T35" fmla="*/ 255 h 255"/>
                <a:gd name="T36" fmla="*/ 178 w 205"/>
                <a:gd name="T37" fmla="*/ 254 h 255"/>
                <a:gd name="T38" fmla="*/ 182 w 205"/>
                <a:gd name="T39" fmla="*/ 253 h 255"/>
                <a:gd name="T40" fmla="*/ 182 w 205"/>
                <a:gd name="T41" fmla="*/ 253 h 255"/>
                <a:gd name="T42" fmla="*/ 186 w 205"/>
                <a:gd name="T43" fmla="*/ 249 h 255"/>
                <a:gd name="T44" fmla="*/ 189 w 205"/>
                <a:gd name="T45" fmla="*/ 245 h 255"/>
                <a:gd name="T46" fmla="*/ 194 w 205"/>
                <a:gd name="T47" fmla="*/ 231 h 255"/>
                <a:gd name="T48" fmla="*/ 198 w 205"/>
                <a:gd name="T49" fmla="*/ 215 h 255"/>
                <a:gd name="T50" fmla="*/ 201 w 205"/>
                <a:gd name="T51" fmla="*/ 196 h 255"/>
                <a:gd name="T52" fmla="*/ 203 w 205"/>
                <a:gd name="T53" fmla="*/ 178 h 255"/>
                <a:gd name="T54" fmla="*/ 203 w 205"/>
                <a:gd name="T55" fmla="*/ 160 h 255"/>
                <a:gd name="T56" fmla="*/ 205 w 205"/>
                <a:gd name="T57" fmla="*/ 145 h 255"/>
                <a:gd name="T58" fmla="*/ 203 w 205"/>
                <a:gd name="T59" fmla="*/ 135 h 255"/>
                <a:gd name="T60" fmla="*/ 203 w 205"/>
                <a:gd name="T61" fmla="*/ 135 h 255"/>
                <a:gd name="T62" fmla="*/ 201 w 205"/>
                <a:gd name="T63" fmla="*/ 124 h 255"/>
                <a:gd name="T64" fmla="*/ 195 w 205"/>
                <a:gd name="T65" fmla="*/ 110 h 255"/>
                <a:gd name="T66" fmla="*/ 186 w 205"/>
                <a:gd name="T67" fmla="*/ 96 h 255"/>
                <a:gd name="T68" fmla="*/ 175 w 205"/>
                <a:gd name="T69" fmla="*/ 78 h 255"/>
                <a:gd name="T70" fmla="*/ 163 w 205"/>
                <a:gd name="T71" fmla="*/ 61 h 255"/>
                <a:gd name="T72" fmla="*/ 150 w 205"/>
                <a:gd name="T73" fmla="*/ 46 h 255"/>
                <a:gd name="T74" fmla="*/ 136 w 205"/>
                <a:gd name="T75" fmla="*/ 33 h 255"/>
                <a:gd name="T76" fmla="*/ 123 w 205"/>
                <a:gd name="T77" fmla="*/ 22 h 255"/>
                <a:gd name="T78" fmla="*/ 123 w 205"/>
                <a:gd name="T79" fmla="*/ 22 h 255"/>
                <a:gd name="T80" fmla="*/ 110 w 205"/>
                <a:gd name="T81" fmla="*/ 15 h 255"/>
                <a:gd name="T82" fmla="*/ 96 w 205"/>
                <a:gd name="T83" fmla="*/ 10 h 255"/>
                <a:gd name="T84" fmla="*/ 86 w 205"/>
                <a:gd name="T85" fmla="*/ 6 h 255"/>
                <a:gd name="T86" fmla="*/ 75 w 205"/>
                <a:gd name="T87" fmla="*/ 3 h 255"/>
                <a:gd name="T88" fmla="*/ 59 w 205"/>
                <a:gd name="T89" fmla="*/ 0 h 255"/>
                <a:gd name="T90" fmla="*/ 53 w 205"/>
                <a:gd name="T91" fmla="*/ 0 h 255"/>
                <a:gd name="T92" fmla="*/ 0 w 205"/>
                <a:gd name="T93" fmla="*/ 7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5" h="255">
                  <a:moveTo>
                    <a:pt x="0" y="70"/>
                  </a:moveTo>
                  <a:lnTo>
                    <a:pt x="0" y="70"/>
                  </a:lnTo>
                  <a:lnTo>
                    <a:pt x="5" y="88"/>
                  </a:lnTo>
                  <a:lnTo>
                    <a:pt x="19" y="127"/>
                  </a:lnTo>
                  <a:lnTo>
                    <a:pt x="27" y="148"/>
                  </a:lnTo>
                  <a:lnTo>
                    <a:pt x="35" y="168"/>
                  </a:lnTo>
                  <a:lnTo>
                    <a:pt x="41" y="184"/>
                  </a:lnTo>
                  <a:lnTo>
                    <a:pt x="45" y="190"/>
                  </a:lnTo>
                  <a:lnTo>
                    <a:pt x="48" y="194"/>
                  </a:lnTo>
                  <a:lnTo>
                    <a:pt x="48" y="194"/>
                  </a:lnTo>
                  <a:lnTo>
                    <a:pt x="57" y="200"/>
                  </a:lnTo>
                  <a:lnTo>
                    <a:pt x="72" y="211"/>
                  </a:lnTo>
                  <a:lnTo>
                    <a:pt x="92" y="222"/>
                  </a:lnTo>
                  <a:lnTo>
                    <a:pt x="114" y="234"/>
                  </a:lnTo>
                  <a:lnTo>
                    <a:pt x="135" y="245"/>
                  </a:lnTo>
                  <a:lnTo>
                    <a:pt x="155" y="251"/>
                  </a:lnTo>
                  <a:lnTo>
                    <a:pt x="163" y="254"/>
                  </a:lnTo>
                  <a:lnTo>
                    <a:pt x="171" y="255"/>
                  </a:lnTo>
                  <a:lnTo>
                    <a:pt x="178" y="254"/>
                  </a:lnTo>
                  <a:lnTo>
                    <a:pt x="182" y="253"/>
                  </a:lnTo>
                  <a:lnTo>
                    <a:pt x="182" y="253"/>
                  </a:lnTo>
                  <a:lnTo>
                    <a:pt x="186" y="249"/>
                  </a:lnTo>
                  <a:lnTo>
                    <a:pt x="189" y="245"/>
                  </a:lnTo>
                  <a:lnTo>
                    <a:pt x="194" y="231"/>
                  </a:lnTo>
                  <a:lnTo>
                    <a:pt x="198" y="215"/>
                  </a:lnTo>
                  <a:lnTo>
                    <a:pt x="201" y="196"/>
                  </a:lnTo>
                  <a:lnTo>
                    <a:pt x="203" y="178"/>
                  </a:lnTo>
                  <a:lnTo>
                    <a:pt x="203" y="160"/>
                  </a:lnTo>
                  <a:lnTo>
                    <a:pt x="205" y="145"/>
                  </a:lnTo>
                  <a:lnTo>
                    <a:pt x="203" y="135"/>
                  </a:lnTo>
                  <a:lnTo>
                    <a:pt x="203" y="135"/>
                  </a:lnTo>
                  <a:lnTo>
                    <a:pt x="201" y="124"/>
                  </a:lnTo>
                  <a:lnTo>
                    <a:pt x="195" y="110"/>
                  </a:lnTo>
                  <a:lnTo>
                    <a:pt x="186" y="96"/>
                  </a:lnTo>
                  <a:lnTo>
                    <a:pt x="175" y="78"/>
                  </a:lnTo>
                  <a:lnTo>
                    <a:pt x="163" y="61"/>
                  </a:lnTo>
                  <a:lnTo>
                    <a:pt x="150" y="46"/>
                  </a:lnTo>
                  <a:lnTo>
                    <a:pt x="136" y="33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10" y="15"/>
                  </a:lnTo>
                  <a:lnTo>
                    <a:pt x="96" y="10"/>
                  </a:lnTo>
                  <a:lnTo>
                    <a:pt x="86" y="6"/>
                  </a:lnTo>
                  <a:lnTo>
                    <a:pt x="75" y="3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D9CEE43-9F7C-479B-85A1-E3C60CF97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871538"/>
              <a:ext cx="1579563" cy="2433638"/>
            </a:xfrm>
            <a:custGeom>
              <a:avLst/>
              <a:gdLst>
                <a:gd name="T0" fmla="*/ 891 w 995"/>
                <a:gd name="T1" fmla="*/ 17 h 1533"/>
                <a:gd name="T2" fmla="*/ 797 w 995"/>
                <a:gd name="T3" fmla="*/ 0 h 1533"/>
                <a:gd name="T4" fmla="*/ 740 w 995"/>
                <a:gd name="T5" fmla="*/ 4 h 1533"/>
                <a:gd name="T6" fmla="*/ 655 w 995"/>
                <a:gd name="T7" fmla="*/ 31 h 1533"/>
                <a:gd name="T8" fmla="*/ 553 w 995"/>
                <a:gd name="T9" fmla="*/ 87 h 1533"/>
                <a:gd name="T10" fmla="*/ 465 w 995"/>
                <a:gd name="T11" fmla="*/ 157 h 1533"/>
                <a:gd name="T12" fmla="*/ 331 w 995"/>
                <a:gd name="T13" fmla="*/ 312 h 1533"/>
                <a:gd name="T14" fmla="*/ 304 w 995"/>
                <a:gd name="T15" fmla="*/ 339 h 1533"/>
                <a:gd name="T16" fmla="*/ 273 w 995"/>
                <a:gd name="T17" fmla="*/ 342 h 1533"/>
                <a:gd name="T18" fmla="*/ 218 w 995"/>
                <a:gd name="T19" fmla="*/ 323 h 1533"/>
                <a:gd name="T20" fmla="*/ 131 w 995"/>
                <a:gd name="T21" fmla="*/ 288 h 1533"/>
                <a:gd name="T22" fmla="*/ 58 w 995"/>
                <a:gd name="T23" fmla="*/ 275 h 1533"/>
                <a:gd name="T24" fmla="*/ 11 w 995"/>
                <a:gd name="T25" fmla="*/ 279 h 1533"/>
                <a:gd name="T26" fmla="*/ 1 w 995"/>
                <a:gd name="T27" fmla="*/ 292 h 1533"/>
                <a:gd name="T28" fmla="*/ 26 w 995"/>
                <a:gd name="T29" fmla="*/ 310 h 1533"/>
                <a:gd name="T30" fmla="*/ 97 w 995"/>
                <a:gd name="T31" fmla="*/ 354 h 1533"/>
                <a:gd name="T32" fmla="*/ 129 w 995"/>
                <a:gd name="T33" fmla="*/ 389 h 1533"/>
                <a:gd name="T34" fmla="*/ 146 w 995"/>
                <a:gd name="T35" fmla="*/ 436 h 1533"/>
                <a:gd name="T36" fmla="*/ 165 w 995"/>
                <a:gd name="T37" fmla="*/ 506 h 1533"/>
                <a:gd name="T38" fmla="*/ 160 w 995"/>
                <a:gd name="T39" fmla="*/ 548 h 1533"/>
                <a:gd name="T40" fmla="*/ 142 w 995"/>
                <a:gd name="T41" fmla="*/ 688 h 1533"/>
                <a:gd name="T42" fmla="*/ 135 w 995"/>
                <a:gd name="T43" fmla="*/ 929 h 1533"/>
                <a:gd name="T44" fmla="*/ 143 w 995"/>
                <a:gd name="T45" fmla="*/ 999 h 1533"/>
                <a:gd name="T46" fmla="*/ 184 w 995"/>
                <a:gd name="T47" fmla="*/ 1175 h 1533"/>
                <a:gd name="T48" fmla="*/ 186 w 995"/>
                <a:gd name="T49" fmla="*/ 1219 h 1533"/>
                <a:gd name="T50" fmla="*/ 125 w 995"/>
                <a:gd name="T51" fmla="*/ 1336 h 1533"/>
                <a:gd name="T52" fmla="*/ 74 w 995"/>
                <a:gd name="T53" fmla="*/ 1438 h 1533"/>
                <a:gd name="T54" fmla="*/ 66 w 995"/>
                <a:gd name="T55" fmla="*/ 1494 h 1533"/>
                <a:gd name="T56" fmla="*/ 71 w 995"/>
                <a:gd name="T57" fmla="*/ 1533 h 1533"/>
                <a:gd name="T58" fmla="*/ 83 w 995"/>
                <a:gd name="T59" fmla="*/ 1526 h 1533"/>
                <a:gd name="T60" fmla="*/ 123 w 995"/>
                <a:gd name="T61" fmla="*/ 1446 h 1533"/>
                <a:gd name="T62" fmla="*/ 149 w 995"/>
                <a:gd name="T63" fmla="*/ 1410 h 1533"/>
                <a:gd name="T64" fmla="*/ 172 w 995"/>
                <a:gd name="T65" fmla="*/ 1404 h 1533"/>
                <a:gd name="T66" fmla="*/ 193 w 995"/>
                <a:gd name="T67" fmla="*/ 1398 h 1533"/>
                <a:gd name="T68" fmla="*/ 209 w 995"/>
                <a:gd name="T69" fmla="*/ 1370 h 1533"/>
                <a:gd name="T70" fmla="*/ 212 w 995"/>
                <a:gd name="T71" fmla="*/ 1365 h 1533"/>
                <a:gd name="T72" fmla="*/ 224 w 995"/>
                <a:gd name="T73" fmla="*/ 1370 h 1533"/>
                <a:gd name="T74" fmla="*/ 265 w 995"/>
                <a:gd name="T75" fmla="*/ 1375 h 1533"/>
                <a:gd name="T76" fmla="*/ 277 w 995"/>
                <a:gd name="T77" fmla="*/ 1388 h 1533"/>
                <a:gd name="T78" fmla="*/ 292 w 995"/>
                <a:gd name="T79" fmla="*/ 1400 h 1533"/>
                <a:gd name="T80" fmla="*/ 296 w 995"/>
                <a:gd name="T81" fmla="*/ 1363 h 1533"/>
                <a:gd name="T82" fmla="*/ 288 w 995"/>
                <a:gd name="T83" fmla="*/ 1321 h 1533"/>
                <a:gd name="T84" fmla="*/ 271 w 995"/>
                <a:gd name="T85" fmla="*/ 1241 h 1533"/>
                <a:gd name="T86" fmla="*/ 275 w 995"/>
                <a:gd name="T87" fmla="*/ 1204 h 1533"/>
                <a:gd name="T88" fmla="*/ 354 w 995"/>
                <a:gd name="T89" fmla="*/ 1023 h 1533"/>
                <a:gd name="T90" fmla="*/ 438 w 995"/>
                <a:gd name="T91" fmla="*/ 872 h 1533"/>
                <a:gd name="T92" fmla="*/ 481 w 995"/>
                <a:gd name="T93" fmla="*/ 817 h 1533"/>
                <a:gd name="T94" fmla="*/ 702 w 995"/>
                <a:gd name="T95" fmla="*/ 582 h 1533"/>
                <a:gd name="T96" fmla="*/ 781 w 995"/>
                <a:gd name="T97" fmla="*/ 480 h 1533"/>
                <a:gd name="T98" fmla="*/ 845 w 995"/>
                <a:gd name="T99" fmla="*/ 371 h 1533"/>
                <a:gd name="T100" fmla="*/ 904 w 995"/>
                <a:gd name="T101" fmla="*/ 249 h 1533"/>
                <a:gd name="T102" fmla="*/ 979 w 995"/>
                <a:gd name="T103" fmla="*/ 112 h 1533"/>
                <a:gd name="T104" fmla="*/ 995 w 995"/>
                <a:gd name="T105" fmla="*/ 64 h 1533"/>
                <a:gd name="T106" fmla="*/ 987 w 995"/>
                <a:gd name="T107" fmla="*/ 41 h 1533"/>
                <a:gd name="T108" fmla="*/ 973 w 995"/>
                <a:gd name="T109" fmla="*/ 31 h 1533"/>
                <a:gd name="T110" fmla="*/ 926 w 995"/>
                <a:gd name="T111" fmla="*/ 25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95" h="1533">
                  <a:moveTo>
                    <a:pt x="910" y="28"/>
                  </a:moveTo>
                  <a:lnTo>
                    <a:pt x="910" y="28"/>
                  </a:lnTo>
                  <a:lnTo>
                    <a:pt x="902" y="23"/>
                  </a:lnTo>
                  <a:lnTo>
                    <a:pt x="891" y="17"/>
                  </a:lnTo>
                  <a:lnTo>
                    <a:pt x="875" y="12"/>
                  </a:lnTo>
                  <a:lnTo>
                    <a:pt x="855" y="6"/>
                  </a:lnTo>
                  <a:lnTo>
                    <a:pt x="829" y="2"/>
                  </a:lnTo>
                  <a:lnTo>
                    <a:pt x="797" y="0"/>
                  </a:lnTo>
                  <a:lnTo>
                    <a:pt x="780" y="0"/>
                  </a:lnTo>
                  <a:lnTo>
                    <a:pt x="760" y="1"/>
                  </a:lnTo>
                  <a:lnTo>
                    <a:pt x="760" y="1"/>
                  </a:lnTo>
                  <a:lnTo>
                    <a:pt x="740" y="4"/>
                  </a:lnTo>
                  <a:lnTo>
                    <a:pt x="718" y="8"/>
                  </a:lnTo>
                  <a:lnTo>
                    <a:pt x="697" y="14"/>
                  </a:lnTo>
                  <a:lnTo>
                    <a:pt x="675" y="21"/>
                  </a:lnTo>
                  <a:lnTo>
                    <a:pt x="655" y="31"/>
                  </a:lnTo>
                  <a:lnTo>
                    <a:pt x="634" y="40"/>
                  </a:lnTo>
                  <a:lnTo>
                    <a:pt x="612" y="51"/>
                  </a:lnTo>
                  <a:lnTo>
                    <a:pt x="592" y="63"/>
                  </a:lnTo>
                  <a:lnTo>
                    <a:pt x="553" y="87"/>
                  </a:lnTo>
                  <a:lnTo>
                    <a:pt x="519" y="111"/>
                  </a:lnTo>
                  <a:lnTo>
                    <a:pt x="489" y="135"/>
                  </a:lnTo>
                  <a:lnTo>
                    <a:pt x="465" y="157"/>
                  </a:lnTo>
                  <a:lnTo>
                    <a:pt x="465" y="157"/>
                  </a:lnTo>
                  <a:lnTo>
                    <a:pt x="444" y="179"/>
                  </a:lnTo>
                  <a:lnTo>
                    <a:pt x="419" y="206"/>
                  </a:lnTo>
                  <a:lnTo>
                    <a:pt x="373" y="263"/>
                  </a:lnTo>
                  <a:lnTo>
                    <a:pt x="331" y="312"/>
                  </a:lnTo>
                  <a:lnTo>
                    <a:pt x="315" y="330"/>
                  </a:lnTo>
                  <a:lnTo>
                    <a:pt x="310" y="335"/>
                  </a:lnTo>
                  <a:lnTo>
                    <a:pt x="304" y="339"/>
                  </a:lnTo>
                  <a:lnTo>
                    <a:pt x="304" y="339"/>
                  </a:lnTo>
                  <a:lnTo>
                    <a:pt x="300" y="340"/>
                  </a:lnTo>
                  <a:lnTo>
                    <a:pt x="295" y="342"/>
                  </a:lnTo>
                  <a:lnTo>
                    <a:pt x="284" y="343"/>
                  </a:lnTo>
                  <a:lnTo>
                    <a:pt x="273" y="342"/>
                  </a:lnTo>
                  <a:lnTo>
                    <a:pt x="261" y="339"/>
                  </a:lnTo>
                  <a:lnTo>
                    <a:pt x="237" y="331"/>
                  </a:lnTo>
                  <a:lnTo>
                    <a:pt x="218" y="323"/>
                  </a:lnTo>
                  <a:lnTo>
                    <a:pt x="218" y="323"/>
                  </a:lnTo>
                  <a:lnTo>
                    <a:pt x="194" y="312"/>
                  </a:lnTo>
                  <a:lnTo>
                    <a:pt x="176" y="304"/>
                  </a:lnTo>
                  <a:lnTo>
                    <a:pt x="154" y="295"/>
                  </a:lnTo>
                  <a:lnTo>
                    <a:pt x="131" y="288"/>
                  </a:lnTo>
                  <a:lnTo>
                    <a:pt x="107" y="281"/>
                  </a:lnTo>
                  <a:lnTo>
                    <a:pt x="82" y="276"/>
                  </a:lnTo>
                  <a:lnTo>
                    <a:pt x="70" y="275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36" y="275"/>
                  </a:lnTo>
                  <a:lnTo>
                    <a:pt x="22" y="276"/>
                  </a:lnTo>
                  <a:lnTo>
                    <a:pt x="11" y="279"/>
                  </a:lnTo>
                  <a:lnTo>
                    <a:pt x="4" y="281"/>
                  </a:lnTo>
                  <a:lnTo>
                    <a:pt x="0" y="284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12" y="302"/>
                  </a:lnTo>
                  <a:lnTo>
                    <a:pt x="26" y="310"/>
                  </a:lnTo>
                  <a:lnTo>
                    <a:pt x="44" y="320"/>
                  </a:lnTo>
                  <a:lnTo>
                    <a:pt x="66" y="331"/>
                  </a:lnTo>
                  <a:lnTo>
                    <a:pt x="87" y="346"/>
                  </a:lnTo>
                  <a:lnTo>
                    <a:pt x="97" y="354"/>
                  </a:lnTo>
                  <a:lnTo>
                    <a:pt x="107" y="362"/>
                  </a:lnTo>
                  <a:lnTo>
                    <a:pt x="115" y="370"/>
                  </a:lnTo>
                  <a:lnTo>
                    <a:pt x="122" y="379"/>
                  </a:lnTo>
                  <a:lnTo>
                    <a:pt x="129" y="389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9" y="417"/>
                  </a:lnTo>
                  <a:lnTo>
                    <a:pt x="146" y="436"/>
                  </a:lnTo>
                  <a:lnTo>
                    <a:pt x="153" y="452"/>
                  </a:lnTo>
                  <a:lnTo>
                    <a:pt x="160" y="469"/>
                  </a:lnTo>
                  <a:lnTo>
                    <a:pt x="164" y="487"/>
                  </a:lnTo>
                  <a:lnTo>
                    <a:pt x="165" y="506"/>
                  </a:lnTo>
                  <a:lnTo>
                    <a:pt x="164" y="526"/>
                  </a:lnTo>
                  <a:lnTo>
                    <a:pt x="162" y="536"/>
                  </a:lnTo>
                  <a:lnTo>
                    <a:pt x="160" y="548"/>
                  </a:lnTo>
                  <a:lnTo>
                    <a:pt x="160" y="548"/>
                  </a:lnTo>
                  <a:lnTo>
                    <a:pt x="157" y="563"/>
                  </a:lnTo>
                  <a:lnTo>
                    <a:pt x="153" y="582"/>
                  </a:lnTo>
                  <a:lnTo>
                    <a:pt x="148" y="630"/>
                  </a:lnTo>
                  <a:lnTo>
                    <a:pt x="142" y="688"/>
                  </a:lnTo>
                  <a:lnTo>
                    <a:pt x="138" y="752"/>
                  </a:lnTo>
                  <a:lnTo>
                    <a:pt x="135" y="817"/>
                  </a:lnTo>
                  <a:lnTo>
                    <a:pt x="134" y="877"/>
                  </a:lnTo>
                  <a:lnTo>
                    <a:pt x="135" y="929"/>
                  </a:lnTo>
                  <a:lnTo>
                    <a:pt x="137" y="950"/>
                  </a:lnTo>
                  <a:lnTo>
                    <a:pt x="138" y="967"/>
                  </a:lnTo>
                  <a:lnTo>
                    <a:pt x="138" y="967"/>
                  </a:lnTo>
                  <a:lnTo>
                    <a:pt x="143" y="999"/>
                  </a:lnTo>
                  <a:lnTo>
                    <a:pt x="152" y="1034"/>
                  </a:lnTo>
                  <a:lnTo>
                    <a:pt x="170" y="1109"/>
                  </a:lnTo>
                  <a:lnTo>
                    <a:pt x="178" y="1144"/>
                  </a:lnTo>
                  <a:lnTo>
                    <a:pt x="184" y="1175"/>
                  </a:lnTo>
                  <a:lnTo>
                    <a:pt x="188" y="1200"/>
                  </a:lnTo>
                  <a:lnTo>
                    <a:pt x="188" y="1211"/>
                  </a:lnTo>
                  <a:lnTo>
                    <a:pt x="186" y="1219"/>
                  </a:lnTo>
                  <a:lnTo>
                    <a:pt x="186" y="1219"/>
                  </a:lnTo>
                  <a:lnTo>
                    <a:pt x="184" y="1227"/>
                  </a:lnTo>
                  <a:lnTo>
                    <a:pt x="178" y="1238"/>
                  </a:lnTo>
                  <a:lnTo>
                    <a:pt x="165" y="1266"/>
                  </a:lnTo>
                  <a:lnTo>
                    <a:pt x="125" y="1336"/>
                  </a:lnTo>
                  <a:lnTo>
                    <a:pt x="105" y="1374"/>
                  </a:lnTo>
                  <a:lnTo>
                    <a:pt x="87" y="1408"/>
                  </a:lnTo>
                  <a:lnTo>
                    <a:pt x="79" y="1423"/>
                  </a:lnTo>
                  <a:lnTo>
                    <a:pt x="74" y="1438"/>
                  </a:lnTo>
                  <a:lnTo>
                    <a:pt x="70" y="1450"/>
                  </a:lnTo>
                  <a:lnTo>
                    <a:pt x="68" y="1461"/>
                  </a:lnTo>
                  <a:lnTo>
                    <a:pt x="68" y="1461"/>
                  </a:lnTo>
                  <a:lnTo>
                    <a:pt x="66" y="1494"/>
                  </a:lnTo>
                  <a:lnTo>
                    <a:pt x="66" y="1520"/>
                  </a:lnTo>
                  <a:lnTo>
                    <a:pt x="67" y="1528"/>
                  </a:lnTo>
                  <a:lnTo>
                    <a:pt x="70" y="1533"/>
                  </a:lnTo>
                  <a:lnTo>
                    <a:pt x="71" y="1533"/>
                  </a:lnTo>
                  <a:lnTo>
                    <a:pt x="74" y="1533"/>
                  </a:lnTo>
                  <a:lnTo>
                    <a:pt x="79" y="1531"/>
                  </a:lnTo>
                  <a:lnTo>
                    <a:pt x="79" y="1531"/>
                  </a:lnTo>
                  <a:lnTo>
                    <a:pt x="83" y="1526"/>
                  </a:lnTo>
                  <a:lnTo>
                    <a:pt x="87" y="1521"/>
                  </a:lnTo>
                  <a:lnTo>
                    <a:pt x="95" y="1506"/>
                  </a:lnTo>
                  <a:lnTo>
                    <a:pt x="113" y="1466"/>
                  </a:lnTo>
                  <a:lnTo>
                    <a:pt x="123" y="1446"/>
                  </a:lnTo>
                  <a:lnTo>
                    <a:pt x="133" y="1429"/>
                  </a:lnTo>
                  <a:lnTo>
                    <a:pt x="138" y="1420"/>
                  </a:lnTo>
                  <a:lnTo>
                    <a:pt x="143" y="1415"/>
                  </a:lnTo>
                  <a:lnTo>
                    <a:pt x="149" y="1410"/>
                  </a:lnTo>
                  <a:lnTo>
                    <a:pt x="154" y="1407"/>
                  </a:lnTo>
                  <a:lnTo>
                    <a:pt x="154" y="1407"/>
                  </a:lnTo>
                  <a:lnTo>
                    <a:pt x="164" y="1404"/>
                  </a:lnTo>
                  <a:lnTo>
                    <a:pt x="172" y="1404"/>
                  </a:lnTo>
                  <a:lnTo>
                    <a:pt x="182" y="1404"/>
                  </a:lnTo>
                  <a:lnTo>
                    <a:pt x="186" y="1403"/>
                  </a:lnTo>
                  <a:lnTo>
                    <a:pt x="190" y="1402"/>
                  </a:lnTo>
                  <a:lnTo>
                    <a:pt x="193" y="1398"/>
                  </a:lnTo>
                  <a:lnTo>
                    <a:pt x="197" y="1391"/>
                  </a:lnTo>
                  <a:lnTo>
                    <a:pt x="197" y="1391"/>
                  </a:lnTo>
                  <a:lnTo>
                    <a:pt x="204" y="1378"/>
                  </a:lnTo>
                  <a:lnTo>
                    <a:pt x="209" y="1370"/>
                  </a:lnTo>
                  <a:lnTo>
                    <a:pt x="212" y="1365"/>
                  </a:lnTo>
                  <a:lnTo>
                    <a:pt x="213" y="1364"/>
                  </a:lnTo>
                  <a:lnTo>
                    <a:pt x="213" y="1364"/>
                  </a:lnTo>
                  <a:lnTo>
                    <a:pt x="212" y="1365"/>
                  </a:lnTo>
                  <a:lnTo>
                    <a:pt x="209" y="1367"/>
                  </a:lnTo>
                  <a:lnTo>
                    <a:pt x="210" y="1368"/>
                  </a:lnTo>
                  <a:lnTo>
                    <a:pt x="212" y="1368"/>
                  </a:lnTo>
                  <a:lnTo>
                    <a:pt x="224" y="1370"/>
                  </a:lnTo>
                  <a:lnTo>
                    <a:pt x="224" y="1370"/>
                  </a:lnTo>
                  <a:lnTo>
                    <a:pt x="241" y="1370"/>
                  </a:lnTo>
                  <a:lnTo>
                    <a:pt x="255" y="1372"/>
                  </a:lnTo>
                  <a:lnTo>
                    <a:pt x="265" y="1375"/>
                  </a:lnTo>
                  <a:lnTo>
                    <a:pt x="269" y="1378"/>
                  </a:lnTo>
                  <a:lnTo>
                    <a:pt x="272" y="1380"/>
                  </a:lnTo>
                  <a:lnTo>
                    <a:pt x="272" y="1380"/>
                  </a:lnTo>
                  <a:lnTo>
                    <a:pt x="277" y="1388"/>
                  </a:lnTo>
                  <a:lnTo>
                    <a:pt x="283" y="1398"/>
                  </a:lnTo>
                  <a:lnTo>
                    <a:pt x="287" y="1400"/>
                  </a:lnTo>
                  <a:lnTo>
                    <a:pt x="289" y="1402"/>
                  </a:lnTo>
                  <a:lnTo>
                    <a:pt x="292" y="1400"/>
                  </a:lnTo>
                  <a:lnTo>
                    <a:pt x="294" y="1396"/>
                  </a:lnTo>
                  <a:lnTo>
                    <a:pt x="294" y="1396"/>
                  </a:lnTo>
                  <a:lnTo>
                    <a:pt x="296" y="1382"/>
                  </a:lnTo>
                  <a:lnTo>
                    <a:pt x="296" y="1363"/>
                  </a:lnTo>
                  <a:lnTo>
                    <a:pt x="294" y="1343"/>
                  </a:lnTo>
                  <a:lnTo>
                    <a:pt x="292" y="1332"/>
                  </a:lnTo>
                  <a:lnTo>
                    <a:pt x="288" y="1321"/>
                  </a:lnTo>
                  <a:lnTo>
                    <a:pt x="288" y="1321"/>
                  </a:lnTo>
                  <a:lnTo>
                    <a:pt x="280" y="1297"/>
                  </a:lnTo>
                  <a:lnTo>
                    <a:pt x="275" y="1269"/>
                  </a:lnTo>
                  <a:lnTo>
                    <a:pt x="272" y="1255"/>
                  </a:lnTo>
                  <a:lnTo>
                    <a:pt x="271" y="1241"/>
                  </a:lnTo>
                  <a:lnTo>
                    <a:pt x="271" y="1227"/>
                  </a:lnTo>
                  <a:lnTo>
                    <a:pt x="272" y="1214"/>
                  </a:lnTo>
                  <a:lnTo>
                    <a:pt x="272" y="1214"/>
                  </a:lnTo>
                  <a:lnTo>
                    <a:pt x="275" y="1204"/>
                  </a:lnTo>
                  <a:lnTo>
                    <a:pt x="280" y="1190"/>
                  </a:lnTo>
                  <a:lnTo>
                    <a:pt x="298" y="1145"/>
                  </a:lnTo>
                  <a:lnTo>
                    <a:pt x="323" y="1088"/>
                  </a:lnTo>
                  <a:lnTo>
                    <a:pt x="354" y="1023"/>
                  </a:lnTo>
                  <a:lnTo>
                    <a:pt x="387" y="959"/>
                  </a:lnTo>
                  <a:lnTo>
                    <a:pt x="405" y="927"/>
                  </a:lnTo>
                  <a:lnTo>
                    <a:pt x="422" y="897"/>
                  </a:lnTo>
                  <a:lnTo>
                    <a:pt x="438" y="872"/>
                  </a:lnTo>
                  <a:lnTo>
                    <a:pt x="454" y="849"/>
                  </a:lnTo>
                  <a:lnTo>
                    <a:pt x="468" y="830"/>
                  </a:lnTo>
                  <a:lnTo>
                    <a:pt x="481" y="817"/>
                  </a:lnTo>
                  <a:lnTo>
                    <a:pt x="481" y="817"/>
                  </a:lnTo>
                  <a:lnTo>
                    <a:pt x="511" y="789"/>
                  </a:lnTo>
                  <a:lnTo>
                    <a:pt x="548" y="751"/>
                  </a:lnTo>
                  <a:lnTo>
                    <a:pt x="631" y="661"/>
                  </a:lnTo>
                  <a:lnTo>
                    <a:pt x="702" y="582"/>
                  </a:lnTo>
                  <a:lnTo>
                    <a:pt x="733" y="548"/>
                  </a:lnTo>
                  <a:lnTo>
                    <a:pt x="733" y="548"/>
                  </a:lnTo>
                  <a:lnTo>
                    <a:pt x="748" y="528"/>
                  </a:lnTo>
                  <a:lnTo>
                    <a:pt x="781" y="480"/>
                  </a:lnTo>
                  <a:lnTo>
                    <a:pt x="801" y="451"/>
                  </a:lnTo>
                  <a:lnTo>
                    <a:pt x="820" y="421"/>
                  </a:lnTo>
                  <a:lnTo>
                    <a:pt x="835" y="394"/>
                  </a:lnTo>
                  <a:lnTo>
                    <a:pt x="845" y="371"/>
                  </a:lnTo>
                  <a:lnTo>
                    <a:pt x="845" y="371"/>
                  </a:lnTo>
                  <a:lnTo>
                    <a:pt x="855" y="347"/>
                  </a:lnTo>
                  <a:lnTo>
                    <a:pt x="869" y="318"/>
                  </a:lnTo>
                  <a:lnTo>
                    <a:pt x="904" y="249"/>
                  </a:lnTo>
                  <a:lnTo>
                    <a:pt x="939" y="184"/>
                  </a:lnTo>
                  <a:lnTo>
                    <a:pt x="963" y="141"/>
                  </a:lnTo>
                  <a:lnTo>
                    <a:pt x="963" y="141"/>
                  </a:lnTo>
                  <a:lnTo>
                    <a:pt x="979" y="112"/>
                  </a:lnTo>
                  <a:lnTo>
                    <a:pt x="986" y="98"/>
                  </a:lnTo>
                  <a:lnTo>
                    <a:pt x="991" y="84"/>
                  </a:lnTo>
                  <a:lnTo>
                    <a:pt x="994" y="71"/>
                  </a:lnTo>
                  <a:lnTo>
                    <a:pt x="995" y="64"/>
                  </a:lnTo>
                  <a:lnTo>
                    <a:pt x="994" y="57"/>
                  </a:lnTo>
                  <a:lnTo>
                    <a:pt x="993" y="52"/>
                  </a:lnTo>
                  <a:lnTo>
                    <a:pt x="991" y="47"/>
                  </a:lnTo>
                  <a:lnTo>
                    <a:pt x="987" y="41"/>
                  </a:lnTo>
                  <a:lnTo>
                    <a:pt x="983" y="37"/>
                  </a:lnTo>
                  <a:lnTo>
                    <a:pt x="983" y="37"/>
                  </a:lnTo>
                  <a:lnTo>
                    <a:pt x="978" y="33"/>
                  </a:lnTo>
                  <a:lnTo>
                    <a:pt x="973" y="31"/>
                  </a:lnTo>
                  <a:lnTo>
                    <a:pt x="961" y="27"/>
                  </a:lnTo>
                  <a:lnTo>
                    <a:pt x="949" y="25"/>
                  </a:lnTo>
                  <a:lnTo>
                    <a:pt x="936" y="24"/>
                  </a:lnTo>
                  <a:lnTo>
                    <a:pt x="926" y="25"/>
                  </a:lnTo>
                  <a:lnTo>
                    <a:pt x="918" y="27"/>
                  </a:lnTo>
                  <a:lnTo>
                    <a:pt x="910" y="28"/>
                  </a:lnTo>
                  <a:lnTo>
                    <a:pt x="910" y="2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B456BB1-9D78-B284-786B-39011F8E7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014413"/>
              <a:ext cx="241300" cy="174625"/>
            </a:xfrm>
            <a:custGeom>
              <a:avLst/>
              <a:gdLst>
                <a:gd name="T0" fmla="*/ 1 w 152"/>
                <a:gd name="T1" fmla="*/ 110 h 110"/>
                <a:gd name="T2" fmla="*/ 1 w 152"/>
                <a:gd name="T3" fmla="*/ 110 h 110"/>
                <a:gd name="T4" fmla="*/ 4 w 152"/>
                <a:gd name="T5" fmla="*/ 110 h 110"/>
                <a:gd name="T6" fmla="*/ 8 w 152"/>
                <a:gd name="T7" fmla="*/ 110 h 110"/>
                <a:gd name="T8" fmla="*/ 19 w 152"/>
                <a:gd name="T9" fmla="*/ 106 h 110"/>
                <a:gd name="T10" fmla="*/ 48 w 152"/>
                <a:gd name="T11" fmla="*/ 91 h 110"/>
                <a:gd name="T12" fmla="*/ 81 w 152"/>
                <a:gd name="T13" fmla="*/ 72 h 110"/>
                <a:gd name="T14" fmla="*/ 108 w 152"/>
                <a:gd name="T15" fmla="*/ 56 h 110"/>
                <a:gd name="T16" fmla="*/ 108 w 152"/>
                <a:gd name="T17" fmla="*/ 56 h 110"/>
                <a:gd name="T18" fmla="*/ 118 w 152"/>
                <a:gd name="T19" fmla="*/ 49 h 110"/>
                <a:gd name="T20" fmla="*/ 127 w 152"/>
                <a:gd name="T21" fmla="*/ 43 h 110"/>
                <a:gd name="T22" fmla="*/ 136 w 152"/>
                <a:gd name="T23" fmla="*/ 34 h 110"/>
                <a:gd name="T24" fmla="*/ 143 w 152"/>
                <a:gd name="T25" fmla="*/ 26 h 110"/>
                <a:gd name="T26" fmla="*/ 148 w 152"/>
                <a:gd name="T27" fmla="*/ 20 h 110"/>
                <a:gd name="T28" fmla="*/ 152 w 152"/>
                <a:gd name="T29" fmla="*/ 13 h 110"/>
                <a:gd name="T30" fmla="*/ 152 w 152"/>
                <a:gd name="T31" fmla="*/ 6 h 110"/>
                <a:gd name="T32" fmla="*/ 152 w 152"/>
                <a:gd name="T33" fmla="*/ 4 h 110"/>
                <a:gd name="T34" fmla="*/ 151 w 152"/>
                <a:gd name="T35" fmla="*/ 2 h 110"/>
                <a:gd name="T36" fmla="*/ 151 w 152"/>
                <a:gd name="T37" fmla="*/ 2 h 110"/>
                <a:gd name="T38" fmla="*/ 148 w 152"/>
                <a:gd name="T39" fmla="*/ 1 h 110"/>
                <a:gd name="T40" fmla="*/ 146 w 152"/>
                <a:gd name="T41" fmla="*/ 0 h 110"/>
                <a:gd name="T42" fmla="*/ 136 w 152"/>
                <a:gd name="T43" fmla="*/ 1 h 110"/>
                <a:gd name="T44" fmla="*/ 124 w 152"/>
                <a:gd name="T45" fmla="*/ 2 h 110"/>
                <a:gd name="T46" fmla="*/ 110 w 152"/>
                <a:gd name="T47" fmla="*/ 6 h 110"/>
                <a:gd name="T48" fmla="*/ 96 w 152"/>
                <a:gd name="T49" fmla="*/ 12 h 110"/>
                <a:gd name="T50" fmla="*/ 81 w 152"/>
                <a:gd name="T51" fmla="*/ 17 h 110"/>
                <a:gd name="T52" fmla="*/ 69 w 152"/>
                <a:gd name="T53" fmla="*/ 24 h 110"/>
                <a:gd name="T54" fmla="*/ 60 w 152"/>
                <a:gd name="T55" fmla="*/ 29 h 110"/>
                <a:gd name="T56" fmla="*/ 60 w 152"/>
                <a:gd name="T57" fmla="*/ 29 h 110"/>
                <a:gd name="T58" fmla="*/ 51 w 152"/>
                <a:gd name="T59" fmla="*/ 37 h 110"/>
                <a:gd name="T60" fmla="*/ 40 w 152"/>
                <a:gd name="T61" fmla="*/ 48 h 110"/>
                <a:gd name="T62" fmla="*/ 29 w 152"/>
                <a:gd name="T63" fmla="*/ 60 h 110"/>
                <a:gd name="T64" fmla="*/ 19 w 152"/>
                <a:gd name="T65" fmla="*/ 73 h 110"/>
                <a:gd name="T66" fmla="*/ 10 w 152"/>
                <a:gd name="T67" fmla="*/ 87 h 110"/>
                <a:gd name="T68" fmla="*/ 4 w 152"/>
                <a:gd name="T69" fmla="*/ 98 h 110"/>
                <a:gd name="T70" fmla="*/ 0 w 152"/>
                <a:gd name="T71" fmla="*/ 106 h 110"/>
                <a:gd name="T72" fmla="*/ 0 w 152"/>
                <a:gd name="T73" fmla="*/ 108 h 110"/>
                <a:gd name="T74" fmla="*/ 1 w 152"/>
                <a:gd name="T75" fmla="*/ 110 h 110"/>
                <a:gd name="T76" fmla="*/ 1 w 152"/>
                <a:gd name="T7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" h="110">
                  <a:moveTo>
                    <a:pt x="1" y="110"/>
                  </a:moveTo>
                  <a:lnTo>
                    <a:pt x="1" y="110"/>
                  </a:lnTo>
                  <a:lnTo>
                    <a:pt x="4" y="110"/>
                  </a:lnTo>
                  <a:lnTo>
                    <a:pt x="8" y="110"/>
                  </a:lnTo>
                  <a:lnTo>
                    <a:pt x="19" y="106"/>
                  </a:lnTo>
                  <a:lnTo>
                    <a:pt x="48" y="91"/>
                  </a:lnTo>
                  <a:lnTo>
                    <a:pt x="81" y="72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8" y="49"/>
                  </a:lnTo>
                  <a:lnTo>
                    <a:pt x="127" y="43"/>
                  </a:lnTo>
                  <a:lnTo>
                    <a:pt x="136" y="34"/>
                  </a:lnTo>
                  <a:lnTo>
                    <a:pt x="143" y="26"/>
                  </a:lnTo>
                  <a:lnTo>
                    <a:pt x="148" y="20"/>
                  </a:lnTo>
                  <a:lnTo>
                    <a:pt x="152" y="13"/>
                  </a:lnTo>
                  <a:lnTo>
                    <a:pt x="152" y="6"/>
                  </a:lnTo>
                  <a:lnTo>
                    <a:pt x="152" y="4"/>
                  </a:lnTo>
                  <a:lnTo>
                    <a:pt x="151" y="2"/>
                  </a:lnTo>
                  <a:lnTo>
                    <a:pt x="151" y="2"/>
                  </a:lnTo>
                  <a:lnTo>
                    <a:pt x="148" y="1"/>
                  </a:lnTo>
                  <a:lnTo>
                    <a:pt x="146" y="0"/>
                  </a:lnTo>
                  <a:lnTo>
                    <a:pt x="136" y="1"/>
                  </a:lnTo>
                  <a:lnTo>
                    <a:pt x="124" y="2"/>
                  </a:lnTo>
                  <a:lnTo>
                    <a:pt x="110" y="6"/>
                  </a:lnTo>
                  <a:lnTo>
                    <a:pt x="96" y="12"/>
                  </a:lnTo>
                  <a:lnTo>
                    <a:pt x="81" y="17"/>
                  </a:lnTo>
                  <a:lnTo>
                    <a:pt x="69" y="24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1" y="37"/>
                  </a:lnTo>
                  <a:lnTo>
                    <a:pt x="40" y="48"/>
                  </a:lnTo>
                  <a:lnTo>
                    <a:pt x="29" y="60"/>
                  </a:lnTo>
                  <a:lnTo>
                    <a:pt x="19" y="73"/>
                  </a:lnTo>
                  <a:lnTo>
                    <a:pt x="10" y="87"/>
                  </a:lnTo>
                  <a:lnTo>
                    <a:pt x="4" y="98"/>
                  </a:lnTo>
                  <a:lnTo>
                    <a:pt x="0" y="106"/>
                  </a:lnTo>
                  <a:lnTo>
                    <a:pt x="0" y="108"/>
                  </a:lnTo>
                  <a:lnTo>
                    <a:pt x="1" y="110"/>
                  </a:lnTo>
                  <a:lnTo>
                    <a:pt x="1" y="11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9C0F88F-FD58-CB06-52B7-30B4E4E3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163" y="989013"/>
              <a:ext cx="1179513" cy="1450975"/>
            </a:xfrm>
            <a:custGeom>
              <a:avLst/>
              <a:gdLst>
                <a:gd name="T0" fmla="*/ 162 w 743"/>
                <a:gd name="T1" fmla="*/ 859 h 914"/>
                <a:gd name="T2" fmla="*/ 218 w 743"/>
                <a:gd name="T3" fmla="*/ 770 h 914"/>
                <a:gd name="T4" fmla="*/ 241 w 743"/>
                <a:gd name="T5" fmla="*/ 743 h 914"/>
                <a:gd name="T6" fmla="*/ 391 w 743"/>
                <a:gd name="T7" fmla="*/ 587 h 914"/>
                <a:gd name="T8" fmla="*/ 493 w 743"/>
                <a:gd name="T9" fmla="*/ 474 h 914"/>
                <a:gd name="T10" fmla="*/ 561 w 743"/>
                <a:gd name="T11" fmla="*/ 377 h 914"/>
                <a:gd name="T12" fmla="*/ 605 w 743"/>
                <a:gd name="T13" fmla="*/ 297 h 914"/>
                <a:gd name="T14" fmla="*/ 629 w 743"/>
                <a:gd name="T15" fmla="*/ 244 h 914"/>
                <a:gd name="T16" fmla="*/ 723 w 743"/>
                <a:gd name="T17" fmla="*/ 67 h 914"/>
                <a:gd name="T18" fmla="*/ 743 w 743"/>
                <a:gd name="T19" fmla="*/ 32 h 914"/>
                <a:gd name="T20" fmla="*/ 737 w 743"/>
                <a:gd name="T21" fmla="*/ 17 h 914"/>
                <a:gd name="T22" fmla="*/ 723 w 743"/>
                <a:gd name="T23" fmla="*/ 8 h 914"/>
                <a:gd name="T24" fmla="*/ 683 w 743"/>
                <a:gd name="T25" fmla="*/ 0 h 914"/>
                <a:gd name="T26" fmla="*/ 638 w 743"/>
                <a:gd name="T27" fmla="*/ 8 h 914"/>
                <a:gd name="T28" fmla="*/ 595 w 743"/>
                <a:gd name="T29" fmla="*/ 24 h 914"/>
                <a:gd name="T30" fmla="*/ 493 w 743"/>
                <a:gd name="T31" fmla="*/ 72 h 914"/>
                <a:gd name="T32" fmla="*/ 479 w 743"/>
                <a:gd name="T33" fmla="*/ 81 h 914"/>
                <a:gd name="T34" fmla="*/ 461 w 743"/>
                <a:gd name="T35" fmla="*/ 100 h 914"/>
                <a:gd name="T36" fmla="*/ 439 w 743"/>
                <a:gd name="T37" fmla="*/ 110 h 914"/>
                <a:gd name="T38" fmla="*/ 392 w 743"/>
                <a:gd name="T39" fmla="*/ 130 h 914"/>
                <a:gd name="T40" fmla="*/ 374 w 743"/>
                <a:gd name="T41" fmla="*/ 151 h 914"/>
                <a:gd name="T42" fmla="*/ 339 w 743"/>
                <a:gd name="T43" fmla="*/ 201 h 914"/>
                <a:gd name="T44" fmla="*/ 332 w 743"/>
                <a:gd name="T45" fmla="*/ 222 h 914"/>
                <a:gd name="T46" fmla="*/ 335 w 743"/>
                <a:gd name="T47" fmla="*/ 236 h 914"/>
                <a:gd name="T48" fmla="*/ 347 w 743"/>
                <a:gd name="T49" fmla="*/ 256 h 914"/>
                <a:gd name="T50" fmla="*/ 350 w 743"/>
                <a:gd name="T51" fmla="*/ 264 h 914"/>
                <a:gd name="T52" fmla="*/ 363 w 743"/>
                <a:gd name="T53" fmla="*/ 277 h 914"/>
                <a:gd name="T54" fmla="*/ 368 w 743"/>
                <a:gd name="T55" fmla="*/ 330 h 914"/>
                <a:gd name="T56" fmla="*/ 360 w 743"/>
                <a:gd name="T57" fmla="*/ 382 h 914"/>
                <a:gd name="T58" fmla="*/ 340 w 743"/>
                <a:gd name="T59" fmla="*/ 448 h 914"/>
                <a:gd name="T60" fmla="*/ 307 w 743"/>
                <a:gd name="T61" fmla="*/ 520 h 914"/>
                <a:gd name="T62" fmla="*/ 265 w 743"/>
                <a:gd name="T63" fmla="*/ 588 h 914"/>
                <a:gd name="T64" fmla="*/ 221 w 743"/>
                <a:gd name="T65" fmla="*/ 646 h 914"/>
                <a:gd name="T66" fmla="*/ 177 w 743"/>
                <a:gd name="T67" fmla="*/ 684 h 914"/>
                <a:gd name="T68" fmla="*/ 151 w 743"/>
                <a:gd name="T69" fmla="*/ 696 h 914"/>
                <a:gd name="T70" fmla="*/ 125 w 743"/>
                <a:gd name="T71" fmla="*/ 703 h 914"/>
                <a:gd name="T72" fmla="*/ 95 w 743"/>
                <a:gd name="T73" fmla="*/ 697 h 914"/>
                <a:gd name="T74" fmla="*/ 74 w 743"/>
                <a:gd name="T75" fmla="*/ 697 h 914"/>
                <a:gd name="T76" fmla="*/ 59 w 743"/>
                <a:gd name="T77" fmla="*/ 705 h 914"/>
                <a:gd name="T78" fmla="*/ 12 w 743"/>
                <a:gd name="T79" fmla="*/ 743 h 914"/>
                <a:gd name="T80" fmla="*/ 0 w 743"/>
                <a:gd name="T81" fmla="*/ 782 h 914"/>
                <a:gd name="T82" fmla="*/ 1 w 743"/>
                <a:gd name="T83" fmla="*/ 825 h 914"/>
                <a:gd name="T84" fmla="*/ 12 w 743"/>
                <a:gd name="T85" fmla="*/ 885 h 914"/>
                <a:gd name="T86" fmla="*/ 24 w 743"/>
                <a:gd name="T87" fmla="*/ 912 h 914"/>
                <a:gd name="T88" fmla="*/ 32 w 743"/>
                <a:gd name="T89" fmla="*/ 909 h 914"/>
                <a:gd name="T90" fmla="*/ 44 w 743"/>
                <a:gd name="T91" fmla="*/ 884 h 914"/>
                <a:gd name="T92" fmla="*/ 78 w 743"/>
                <a:gd name="T93" fmla="*/ 815 h 914"/>
                <a:gd name="T94" fmla="*/ 95 w 743"/>
                <a:gd name="T95" fmla="*/ 803 h 914"/>
                <a:gd name="T96" fmla="*/ 114 w 743"/>
                <a:gd name="T97" fmla="*/ 802 h 914"/>
                <a:gd name="T98" fmla="*/ 133 w 743"/>
                <a:gd name="T99" fmla="*/ 810 h 914"/>
                <a:gd name="T100" fmla="*/ 135 w 743"/>
                <a:gd name="T101" fmla="*/ 823 h 914"/>
                <a:gd name="T102" fmla="*/ 130 w 743"/>
                <a:gd name="T103" fmla="*/ 843 h 914"/>
                <a:gd name="T104" fmla="*/ 126 w 743"/>
                <a:gd name="T105" fmla="*/ 890 h 914"/>
                <a:gd name="T106" fmla="*/ 131 w 743"/>
                <a:gd name="T107" fmla="*/ 914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43" h="914">
                  <a:moveTo>
                    <a:pt x="131" y="914"/>
                  </a:moveTo>
                  <a:lnTo>
                    <a:pt x="131" y="914"/>
                  </a:lnTo>
                  <a:lnTo>
                    <a:pt x="162" y="859"/>
                  </a:lnTo>
                  <a:lnTo>
                    <a:pt x="190" y="810"/>
                  </a:lnTo>
                  <a:lnTo>
                    <a:pt x="205" y="788"/>
                  </a:lnTo>
                  <a:lnTo>
                    <a:pt x="218" y="770"/>
                  </a:lnTo>
                  <a:lnTo>
                    <a:pt x="230" y="753"/>
                  </a:lnTo>
                  <a:lnTo>
                    <a:pt x="241" y="743"/>
                  </a:lnTo>
                  <a:lnTo>
                    <a:pt x="241" y="743"/>
                  </a:lnTo>
                  <a:lnTo>
                    <a:pt x="271" y="715"/>
                  </a:lnTo>
                  <a:lnTo>
                    <a:pt x="308" y="677"/>
                  </a:lnTo>
                  <a:lnTo>
                    <a:pt x="391" y="587"/>
                  </a:lnTo>
                  <a:lnTo>
                    <a:pt x="462" y="508"/>
                  </a:lnTo>
                  <a:lnTo>
                    <a:pt x="493" y="474"/>
                  </a:lnTo>
                  <a:lnTo>
                    <a:pt x="493" y="474"/>
                  </a:lnTo>
                  <a:lnTo>
                    <a:pt x="508" y="454"/>
                  </a:lnTo>
                  <a:lnTo>
                    <a:pt x="541" y="406"/>
                  </a:lnTo>
                  <a:lnTo>
                    <a:pt x="561" y="377"/>
                  </a:lnTo>
                  <a:lnTo>
                    <a:pt x="580" y="347"/>
                  </a:lnTo>
                  <a:lnTo>
                    <a:pt x="595" y="320"/>
                  </a:lnTo>
                  <a:lnTo>
                    <a:pt x="605" y="297"/>
                  </a:lnTo>
                  <a:lnTo>
                    <a:pt x="605" y="297"/>
                  </a:lnTo>
                  <a:lnTo>
                    <a:pt x="615" y="273"/>
                  </a:lnTo>
                  <a:lnTo>
                    <a:pt x="629" y="244"/>
                  </a:lnTo>
                  <a:lnTo>
                    <a:pt x="664" y="175"/>
                  </a:lnTo>
                  <a:lnTo>
                    <a:pt x="699" y="110"/>
                  </a:lnTo>
                  <a:lnTo>
                    <a:pt x="723" y="67"/>
                  </a:lnTo>
                  <a:lnTo>
                    <a:pt x="723" y="67"/>
                  </a:lnTo>
                  <a:lnTo>
                    <a:pt x="734" y="49"/>
                  </a:lnTo>
                  <a:lnTo>
                    <a:pt x="743" y="32"/>
                  </a:lnTo>
                  <a:lnTo>
                    <a:pt x="743" y="32"/>
                  </a:lnTo>
                  <a:lnTo>
                    <a:pt x="741" y="24"/>
                  </a:lnTo>
                  <a:lnTo>
                    <a:pt x="737" y="17"/>
                  </a:lnTo>
                  <a:lnTo>
                    <a:pt x="731" y="12"/>
                  </a:lnTo>
                  <a:lnTo>
                    <a:pt x="723" y="8"/>
                  </a:lnTo>
                  <a:lnTo>
                    <a:pt x="723" y="8"/>
                  </a:lnTo>
                  <a:lnTo>
                    <a:pt x="710" y="4"/>
                  </a:lnTo>
                  <a:lnTo>
                    <a:pt x="696" y="1"/>
                  </a:lnTo>
                  <a:lnTo>
                    <a:pt x="683" y="0"/>
                  </a:lnTo>
                  <a:lnTo>
                    <a:pt x="670" y="1"/>
                  </a:lnTo>
                  <a:lnTo>
                    <a:pt x="655" y="2"/>
                  </a:lnTo>
                  <a:lnTo>
                    <a:pt x="638" y="8"/>
                  </a:lnTo>
                  <a:lnTo>
                    <a:pt x="619" y="14"/>
                  </a:lnTo>
                  <a:lnTo>
                    <a:pt x="595" y="24"/>
                  </a:lnTo>
                  <a:lnTo>
                    <a:pt x="595" y="24"/>
                  </a:lnTo>
                  <a:lnTo>
                    <a:pt x="553" y="41"/>
                  </a:lnTo>
                  <a:lnTo>
                    <a:pt x="528" y="53"/>
                  </a:lnTo>
                  <a:lnTo>
                    <a:pt x="493" y="72"/>
                  </a:lnTo>
                  <a:lnTo>
                    <a:pt x="493" y="72"/>
                  </a:lnTo>
                  <a:lnTo>
                    <a:pt x="485" y="77"/>
                  </a:lnTo>
                  <a:lnTo>
                    <a:pt x="479" y="81"/>
                  </a:lnTo>
                  <a:lnTo>
                    <a:pt x="471" y="91"/>
                  </a:lnTo>
                  <a:lnTo>
                    <a:pt x="466" y="95"/>
                  </a:lnTo>
                  <a:lnTo>
                    <a:pt x="461" y="100"/>
                  </a:lnTo>
                  <a:lnTo>
                    <a:pt x="451" y="104"/>
                  </a:lnTo>
                  <a:lnTo>
                    <a:pt x="439" y="110"/>
                  </a:lnTo>
                  <a:lnTo>
                    <a:pt x="439" y="110"/>
                  </a:lnTo>
                  <a:lnTo>
                    <a:pt x="417" y="118"/>
                  </a:lnTo>
                  <a:lnTo>
                    <a:pt x="402" y="124"/>
                  </a:lnTo>
                  <a:lnTo>
                    <a:pt x="392" y="130"/>
                  </a:lnTo>
                  <a:lnTo>
                    <a:pt x="386" y="136"/>
                  </a:lnTo>
                  <a:lnTo>
                    <a:pt x="386" y="136"/>
                  </a:lnTo>
                  <a:lnTo>
                    <a:pt x="374" y="151"/>
                  </a:lnTo>
                  <a:lnTo>
                    <a:pt x="355" y="175"/>
                  </a:lnTo>
                  <a:lnTo>
                    <a:pt x="346" y="189"/>
                  </a:lnTo>
                  <a:lnTo>
                    <a:pt x="339" y="201"/>
                  </a:lnTo>
                  <a:lnTo>
                    <a:pt x="333" y="213"/>
                  </a:lnTo>
                  <a:lnTo>
                    <a:pt x="332" y="218"/>
                  </a:lnTo>
                  <a:lnTo>
                    <a:pt x="332" y="222"/>
                  </a:lnTo>
                  <a:lnTo>
                    <a:pt x="332" y="222"/>
                  </a:lnTo>
                  <a:lnTo>
                    <a:pt x="333" y="229"/>
                  </a:lnTo>
                  <a:lnTo>
                    <a:pt x="335" y="236"/>
                  </a:lnTo>
                  <a:lnTo>
                    <a:pt x="340" y="245"/>
                  </a:lnTo>
                  <a:lnTo>
                    <a:pt x="346" y="252"/>
                  </a:lnTo>
                  <a:lnTo>
                    <a:pt x="347" y="256"/>
                  </a:lnTo>
                  <a:lnTo>
                    <a:pt x="348" y="260"/>
                  </a:lnTo>
                  <a:lnTo>
                    <a:pt x="348" y="260"/>
                  </a:lnTo>
                  <a:lnTo>
                    <a:pt x="350" y="264"/>
                  </a:lnTo>
                  <a:lnTo>
                    <a:pt x="354" y="266"/>
                  </a:lnTo>
                  <a:lnTo>
                    <a:pt x="358" y="271"/>
                  </a:lnTo>
                  <a:lnTo>
                    <a:pt x="363" y="277"/>
                  </a:lnTo>
                  <a:lnTo>
                    <a:pt x="366" y="288"/>
                  </a:lnTo>
                  <a:lnTo>
                    <a:pt x="368" y="305"/>
                  </a:lnTo>
                  <a:lnTo>
                    <a:pt x="368" y="330"/>
                  </a:lnTo>
                  <a:lnTo>
                    <a:pt x="364" y="362"/>
                  </a:lnTo>
                  <a:lnTo>
                    <a:pt x="364" y="362"/>
                  </a:lnTo>
                  <a:lnTo>
                    <a:pt x="360" y="382"/>
                  </a:lnTo>
                  <a:lnTo>
                    <a:pt x="355" y="402"/>
                  </a:lnTo>
                  <a:lnTo>
                    <a:pt x="348" y="425"/>
                  </a:lnTo>
                  <a:lnTo>
                    <a:pt x="340" y="448"/>
                  </a:lnTo>
                  <a:lnTo>
                    <a:pt x="329" y="472"/>
                  </a:lnTo>
                  <a:lnTo>
                    <a:pt x="319" y="496"/>
                  </a:lnTo>
                  <a:lnTo>
                    <a:pt x="307" y="520"/>
                  </a:lnTo>
                  <a:lnTo>
                    <a:pt x="293" y="544"/>
                  </a:lnTo>
                  <a:lnTo>
                    <a:pt x="280" y="567"/>
                  </a:lnTo>
                  <a:lnTo>
                    <a:pt x="265" y="588"/>
                  </a:lnTo>
                  <a:lnTo>
                    <a:pt x="252" y="610"/>
                  </a:lnTo>
                  <a:lnTo>
                    <a:pt x="236" y="629"/>
                  </a:lnTo>
                  <a:lnTo>
                    <a:pt x="221" y="646"/>
                  </a:lnTo>
                  <a:lnTo>
                    <a:pt x="206" y="661"/>
                  </a:lnTo>
                  <a:lnTo>
                    <a:pt x="191" y="674"/>
                  </a:lnTo>
                  <a:lnTo>
                    <a:pt x="177" y="684"/>
                  </a:lnTo>
                  <a:lnTo>
                    <a:pt x="177" y="684"/>
                  </a:lnTo>
                  <a:lnTo>
                    <a:pt x="163" y="690"/>
                  </a:lnTo>
                  <a:lnTo>
                    <a:pt x="151" y="696"/>
                  </a:lnTo>
                  <a:lnTo>
                    <a:pt x="141" y="700"/>
                  </a:lnTo>
                  <a:lnTo>
                    <a:pt x="133" y="701"/>
                  </a:lnTo>
                  <a:lnTo>
                    <a:pt x="125" y="703"/>
                  </a:lnTo>
                  <a:lnTo>
                    <a:pt x="118" y="703"/>
                  </a:lnTo>
                  <a:lnTo>
                    <a:pt x="106" y="700"/>
                  </a:lnTo>
                  <a:lnTo>
                    <a:pt x="95" y="697"/>
                  </a:lnTo>
                  <a:lnTo>
                    <a:pt x="84" y="696"/>
                  </a:lnTo>
                  <a:lnTo>
                    <a:pt x="79" y="696"/>
                  </a:lnTo>
                  <a:lnTo>
                    <a:pt x="74" y="697"/>
                  </a:lnTo>
                  <a:lnTo>
                    <a:pt x="67" y="701"/>
                  </a:lnTo>
                  <a:lnTo>
                    <a:pt x="59" y="705"/>
                  </a:lnTo>
                  <a:lnTo>
                    <a:pt x="59" y="705"/>
                  </a:lnTo>
                  <a:lnTo>
                    <a:pt x="31" y="724"/>
                  </a:lnTo>
                  <a:lnTo>
                    <a:pt x="20" y="733"/>
                  </a:lnTo>
                  <a:lnTo>
                    <a:pt x="12" y="743"/>
                  </a:lnTo>
                  <a:lnTo>
                    <a:pt x="5" y="753"/>
                  </a:lnTo>
                  <a:lnTo>
                    <a:pt x="1" y="766"/>
                  </a:lnTo>
                  <a:lnTo>
                    <a:pt x="0" y="782"/>
                  </a:lnTo>
                  <a:lnTo>
                    <a:pt x="0" y="802"/>
                  </a:lnTo>
                  <a:lnTo>
                    <a:pt x="0" y="802"/>
                  </a:lnTo>
                  <a:lnTo>
                    <a:pt x="1" y="825"/>
                  </a:lnTo>
                  <a:lnTo>
                    <a:pt x="4" y="846"/>
                  </a:lnTo>
                  <a:lnTo>
                    <a:pt x="8" y="868"/>
                  </a:lnTo>
                  <a:lnTo>
                    <a:pt x="12" y="885"/>
                  </a:lnTo>
                  <a:lnTo>
                    <a:pt x="16" y="900"/>
                  </a:lnTo>
                  <a:lnTo>
                    <a:pt x="21" y="909"/>
                  </a:lnTo>
                  <a:lnTo>
                    <a:pt x="24" y="912"/>
                  </a:lnTo>
                  <a:lnTo>
                    <a:pt x="27" y="913"/>
                  </a:lnTo>
                  <a:lnTo>
                    <a:pt x="29" y="912"/>
                  </a:lnTo>
                  <a:lnTo>
                    <a:pt x="32" y="909"/>
                  </a:lnTo>
                  <a:lnTo>
                    <a:pt x="32" y="909"/>
                  </a:lnTo>
                  <a:lnTo>
                    <a:pt x="37" y="898"/>
                  </a:lnTo>
                  <a:lnTo>
                    <a:pt x="44" y="884"/>
                  </a:lnTo>
                  <a:lnTo>
                    <a:pt x="59" y="847"/>
                  </a:lnTo>
                  <a:lnTo>
                    <a:pt x="68" y="830"/>
                  </a:lnTo>
                  <a:lnTo>
                    <a:pt x="78" y="815"/>
                  </a:lnTo>
                  <a:lnTo>
                    <a:pt x="83" y="810"/>
                  </a:lnTo>
                  <a:lnTo>
                    <a:pt x="90" y="806"/>
                  </a:lnTo>
                  <a:lnTo>
                    <a:pt x="95" y="803"/>
                  </a:lnTo>
                  <a:lnTo>
                    <a:pt x="102" y="802"/>
                  </a:lnTo>
                  <a:lnTo>
                    <a:pt x="102" y="802"/>
                  </a:lnTo>
                  <a:lnTo>
                    <a:pt x="114" y="802"/>
                  </a:lnTo>
                  <a:lnTo>
                    <a:pt x="122" y="804"/>
                  </a:lnTo>
                  <a:lnTo>
                    <a:pt x="129" y="806"/>
                  </a:lnTo>
                  <a:lnTo>
                    <a:pt x="133" y="810"/>
                  </a:lnTo>
                  <a:lnTo>
                    <a:pt x="135" y="814"/>
                  </a:lnTo>
                  <a:lnTo>
                    <a:pt x="137" y="818"/>
                  </a:lnTo>
                  <a:lnTo>
                    <a:pt x="135" y="823"/>
                  </a:lnTo>
                  <a:lnTo>
                    <a:pt x="134" y="829"/>
                  </a:lnTo>
                  <a:lnTo>
                    <a:pt x="134" y="829"/>
                  </a:lnTo>
                  <a:lnTo>
                    <a:pt x="130" y="843"/>
                  </a:lnTo>
                  <a:lnTo>
                    <a:pt x="127" y="866"/>
                  </a:lnTo>
                  <a:lnTo>
                    <a:pt x="126" y="878"/>
                  </a:lnTo>
                  <a:lnTo>
                    <a:pt x="126" y="890"/>
                  </a:lnTo>
                  <a:lnTo>
                    <a:pt x="129" y="904"/>
                  </a:lnTo>
                  <a:lnTo>
                    <a:pt x="131" y="914"/>
                  </a:lnTo>
                  <a:lnTo>
                    <a:pt x="131" y="9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D58A9EB6-1B35-2CD0-7255-1D65F6DB3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463" y="1466850"/>
              <a:ext cx="387350" cy="454025"/>
            </a:xfrm>
            <a:custGeom>
              <a:avLst/>
              <a:gdLst>
                <a:gd name="T0" fmla="*/ 244 w 244"/>
                <a:gd name="T1" fmla="*/ 2 h 286"/>
                <a:gd name="T2" fmla="*/ 244 w 244"/>
                <a:gd name="T3" fmla="*/ 2 h 286"/>
                <a:gd name="T4" fmla="*/ 243 w 244"/>
                <a:gd name="T5" fmla="*/ 0 h 286"/>
                <a:gd name="T6" fmla="*/ 239 w 244"/>
                <a:gd name="T7" fmla="*/ 0 h 286"/>
                <a:gd name="T8" fmla="*/ 228 w 244"/>
                <a:gd name="T9" fmla="*/ 2 h 286"/>
                <a:gd name="T10" fmla="*/ 228 w 244"/>
                <a:gd name="T11" fmla="*/ 2 h 286"/>
                <a:gd name="T12" fmla="*/ 212 w 244"/>
                <a:gd name="T13" fmla="*/ 19 h 286"/>
                <a:gd name="T14" fmla="*/ 196 w 244"/>
                <a:gd name="T15" fmla="*/ 35 h 286"/>
                <a:gd name="T16" fmla="*/ 181 w 244"/>
                <a:gd name="T17" fmla="*/ 54 h 286"/>
                <a:gd name="T18" fmla="*/ 169 w 244"/>
                <a:gd name="T19" fmla="*/ 71 h 286"/>
                <a:gd name="T20" fmla="*/ 169 w 244"/>
                <a:gd name="T21" fmla="*/ 71 h 286"/>
                <a:gd name="T22" fmla="*/ 153 w 244"/>
                <a:gd name="T23" fmla="*/ 96 h 286"/>
                <a:gd name="T24" fmla="*/ 134 w 244"/>
                <a:gd name="T25" fmla="*/ 124 h 286"/>
                <a:gd name="T26" fmla="*/ 113 w 244"/>
                <a:gd name="T27" fmla="*/ 152 h 286"/>
                <a:gd name="T28" fmla="*/ 90 w 244"/>
                <a:gd name="T29" fmla="*/ 180 h 286"/>
                <a:gd name="T30" fmla="*/ 70 w 244"/>
                <a:gd name="T31" fmla="*/ 204 h 286"/>
                <a:gd name="T32" fmla="*/ 51 w 244"/>
                <a:gd name="T33" fmla="*/ 223 h 286"/>
                <a:gd name="T34" fmla="*/ 43 w 244"/>
                <a:gd name="T35" fmla="*/ 230 h 286"/>
                <a:gd name="T36" fmla="*/ 38 w 244"/>
                <a:gd name="T37" fmla="*/ 235 h 286"/>
                <a:gd name="T38" fmla="*/ 32 w 244"/>
                <a:gd name="T39" fmla="*/ 236 h 286"/>
                <a:gd name="T40" fmla="*/ 31 w 244"/>
                <a:gd name="T41" fmla="*/ 236 h 286"/>
                <a:gd name="T42" fmla="*/ 30 w 244"/>
                <a:gd name="T43" fmla="*/ 236 h 286"/>
                <a:gd name="T44" fmla="*/ 30 w 244"/>
                <a:gd name="T45" fmla="*/ 236 h 286"/>
                <a:gd name="T46" fmla="*/ 36 w 244"/>
                <a:gd name="T47" fmla="*/ 207 h 286"/>
                <a:gd name="T48" fmla="*/ 51 w 244"/>
                <a:gd name="T49" fmla="*/ 161 h 286"/>
                <a:gd name="T50" fmla="*/ 67 w 244"/>
                <a:gd name="T51" fmla="*/ 110 h 286"/>
                <a:gd name="T52" fmla="*/ 83 w 244"/>
                <a:gd name="T53" fmla="*/ 65 h 286"/>
                <a:gd name="T54" fmla="*/ 83 w 244"/>
                <a:gd name="T55" fmla="*/ 65 h 286"/>
                <a:gd name="T56" fmla="*/ 62 w 244"/>
                <a:gd name="T57" fmla="*/ 76 h 286"/>
                <a:gd name="T58" fmla="*/ 51 w 244"/>
                <a:gd name="T59" fmla="*/ 82 h 286"/>
                <a:gd name="T60" fmla="*/ 51 w 244"/>
                <a:gd name="T61" fmla="*/ 82 h 286"/>
                <a:gd name="T62" fmla="*/ 48 w 244"/>
                <a:gd name="T63" fmla="*/ 86 h 286"/>
                <a:gd name="T64" fmla="*/ 46 w 244"/>
                <a:gd name="T65" fmla="*/ 93 h 286"/>
                <a:gd name="T66" fmla="*/ 38 w 244"/>
                <a:gd name="T67" fmla="*/ 117 h 286"/>
                <a:gd name="T68" fmla="*/ 27 w 244"/>
                <a:gd name="T69" fmla="*/ 148 h 286"/>
                <a:gd name="T70" fmla="*/ 18 w 244"/>
                <a:gd name="T71" fmla="*/ 184 h 286"/>
                <a:gd name="T72" fmla="*/ 10 w 244"/>
                <a:gd name="T73" fmla="*/ 220 h 286"/>
                <a:gd name="T74" fmla="*/ 3 w 244"/>
                <a:gd name="T75" fmla="*/ 251 h 286"/>
                <a:gd name="T76" fmla="*/ 0 w 244"/>
                <a:gd name="T77" fmla="*/ 275 h 286"/>
                <a:gd name="T78" fmla="*/ 2 w 244"/>
                <a:gd name="T79" fmla="*/ 282 h 286"/>
                <a:gd name="T80" fmla="*/ 3 w 244"/>
                <a:gd name="T81" fmla="*/ 286 h 286"/>
                <a:gd name="T82" fmla="*/ 3 w 244"/>
                <a:gd name="T83" fmla="*/ 286 h 286"/>
                <a:gd name="T84" fmla="*/ 7 w 244"/>
                <a:gd name="T85" fmla="*/ 286 h 286"/>
                <a:gd name="T86" fmla="*/ 12 w 244"/>
                <a:gd name="T87" fmla="*/ 285 h 286"/>
                <a:gd name="T88" fmla="*/ 19 w 244"/>
                <a:gd name="T89" fmla="*/ 281 h 286"/>
                <a:gd name="T90" fmla="*/ 28 w 244"/>
                <a:gd name="T91" fmla="*/ 275 h 286"/>
                <a:gd name="T92" fmla="*/ 50 w 244"/>
                <a:gd name="T93" fmla="*/ 258 h 286"/>
                <a:gd name="T94" fmla="*/ 75 w 244"/>
                <a:gd name="T95" fmla="*/ 236 h 286"/>
                <a:gd name="T96" fmla="*/ 101 w 244"/>
                <a:gd name="T97" fmla="*/ 212 h 286"/>
                <a:gd name="T98" fmla="*/ 125 w 244"/>
                <a:gd name="T99" fmla="*/ 186 h 286"/>
                <a:gd name="T100" fmla="*/ 148 w 244"/>
                <a:gd name="T101" fmla="*/ 160 h 286"/>
                <a:gd name="T102" fmla="*/ 156 w 244"/>
                <a:gd name="T103" fmla="*/ 148 h 286"/>
                <a:gd name="T104" fmla="*/ 164 w 244"/>
                <a:gd name="T105" fmla="*/ 136 h 286"/>
                <a:gd name="T106" fmla="*/ 164 w 244"/>
                <a:gd name="T107" fmla="*/ 136 h 286"/>
                <a:gd name="T108" fmla="*/ 217 w 244"/>
                <a:gd name="T109" fmla="*/ 46 h 286"/>
                <a:gd name="T110" fmla="*/ 244 w 244"/>
                <a:gd name="T111" fmla="*/ 2 h 286"/>
                <a:gd name="T112" fmla="*/ 244 w 244"/>
                <a:gd name="T113" fmla="*/ 2 h 286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1311 w 10000"/>
                <a:gd name="connsiteY19" fmla="*/ 8252 h 10000"/>
                <a:gd name="connsiteX20" fmla="*/ 1270 w 10000"/>
                <a:gd name="connsiteY20" fmla="*/ 8252 h 10000"/>
                <a:gd name="connsiteX21" fmla="*/ 1230 w 10000"/>
                <a:gd name="connsiteY21" fmla="*/ 8252 h 10000"/>
                <a:gd name="connsiteX22" fmla="*/ 1230 w 10000"/>
                <a:gd name="connsiteY22" fmla="*/ 8252 h 10000"/>
                <a:gd name="connsiteX23" fmla="*/ 1475 w 10000"/>
                <a:gd name="connsiteY23" fmla="*/ 7238 h 10000"/>
                <a:gd name="connsiteX24" fmla="*/ 1660 w 10000"/>
                <a:gd name="connsiteY24" fmla="*/ 5577 h 10000"/>
                <a:gd name="connsiteX25" fmla="*/ 2746 w 10000"/>
                <a:gd name="connsiteY25" fmla="*/ 3846 h 10000"/>
                <a:gd name="connsiteX26" fmla="*/ 3402 w 10000"/>
                <a:gd name="connsiteY26" fmla="*/ 2273 h 10000"/>
                <a:gd name="connsiteX27" fmla="*/ 3402 w 10000"/>
                <a:gd name="connsiteY27" fmla="*/ 2273 h 10000"/>
                <a:gd name="connsiteX28" fmla="*/ 2541 w 10000"/>
                <a:gd name="connsiteY28" fmla="*/ 2657 h 10000"/>
                <a:gd name="connsiteX29" fmla="*/ 2090 w 10000"/>
                <a:gd name="connsiteY29" fmla="*/ 2867 h 10000"/>
                <a:gd name="connsiteX30" fmla="*/ 2090 w 10000"/>
                <a:gd name="connsiteY30" fmla="*/ 2867 h 10000"/>
                <a:gd name="connsiteX31" fmla="*/ 1967 w 10000"/>
                <a:gd name="connsiteY31" fmla="*/ 3007 h 10000"/>
                <a:gd name="connsiteX32" fmla="*/ 1885 w 10000"/>
                <a:gd name="connsiteY32" fmla="*/ 3252 h 10000"/>
                <a:gd name="connsiteX33" fmla="*/ 1557 w 10000"/>
                <a:gd name="connsiteY33" fmla="*/ 4091 h 10000"/>
                <a:gd name="connsiteX34" fmla="*/ 1107 w 10000"/>
                <a:gd name="connsiteY34" fmla="*/ 5175 h 10000"/>
                <a:gd name="connsiteX35" fmla="*/ 738 w 10000"/>
                <a:gd name="connsiteY35" fmla="*/ 6434 h 10000"/>
                <a:gd name="connsiteX36" fmla="*/ 410 w 10000"/>
                <a:gd name="connsiteY36" fmla="*/ 7692 h 10000"/>
                <a:gd name="connsiteX37" fmla="*/ 123 w 10000"/>
                <a:gd name="connsiteY37" fmla="*/ 8776 h 10000"/>
                <a:gd name="connsiteX38" fmla="*/ 0 w 10000"/>
                <a:gd name="connsiteY38" fmla="*/ 9615 h 10000"/>
                <a:gd name="connsiteX39" fmla="*/ 82 w 10000"/>
                <a:gd name="connsiteY39" fmla="*/ 9860 h 10000"/>
                <a:gd name="connsiteX40" fmla="*/ 123 w 10000"/>
                <a:gd name="connsiteY40" fmla="*/ 10000 h 10000"/>
                <a:gd name="connsiteX41" fmla="*/ 123 w 10000"/>
                <a:gd name="connsiteY41" fmla="*/ 10000 h 10000"/>
                <a:gd name="connsiteX42" fmla="*/ 287 w 10000"/>
                <a:gd name="connsiteY42" fmla="*/ 10000 h 10000"/>
                <a:gd name="connsiteX43" fmla="*/ 492 w 10000"/>
                <a:gd name="connsiteY43" fmla="*/ 9965 h 10000"/>
                <a:gd name="connsiteX44" fmla="*/ 779 w 10000"/>
                <a:gd name="connsiteY44" fmla="*/ 9825 h 10000"/>
                <a:gd name="connsiteX45" fmla="*/ 1148 w 10000"/>
                <a:gd name="connsiteY45" fmla="*/ 9615 h 10000"/>
                <a:gd name="connsiteX46" fmla="*/ 2049 w 10000"/>
                <a:gd name="connsiteY46" fmla="*/ 9021 h 10000"/>
                <a:gd name="connsiteX47" fmla="*/ 3074 w 10000"/>
                <a:gd name="connsiteY47" fmla="*/ 8252 h 10000"/>
                <a:gd name="connsiteX48" fmla="*/ 4139 w 10000"/>
                <a:gd name="connsiteY48" fmla="*/ 7413 h 10000"/>
                <a:gd name="connsiteX49" fmla="*/ 5123 w 10000"/>
                <a:gd name="connsiteY49" fmla="*/ 6503 h 10000"/>
                <a:gd name="connsiteX50" fmla="*/ 6066 w 10000"/>
                <a:gd name="connsiteY50" fmla="*/ 5594 h 10000"/>
                <a:gd name="connsiteX51" fmla="*/ 6393 w 10000"/>
                <a:gd name="connsiteY51" fmla="*/ 5175 h 10000"/>
                <a:gd name="connsiteX52" fmla="*/ 6721 w 10000"/>
                <a:gd name="connsiteY52" fmla="*/ 4755 h 10000"/>
                <a:gd name="connsiteX53" fmla="*/ 6721 w 10000"/>
                <a:gd name="connsiteY53" fmla="*/ 4755 h 10000"/>
                <a:gd name="connsiteX54" fmla="*/ 8893 w 10000"/>
                <a:gd name="connsiteY54" fmla="*/ 1608 h 10000"/>
                <a:gd name="connsiteX55" fmla="*/ 10000 w 10000"/>
                <a:gd name="connsiteY55" fmla="*/ 70 h 10000"/>
                <a:gd name="connsiteX56" fmla="*/ 10000 w 10000"/>
                <a:gd name="connsiteY56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1311 w 10000"/>
                <a:gd name="connsiteY19" fmla="*/ 8252 h 10000"/>
                <a:gd name="connsiteX20" fmla="*/ 1270 w 10000"/>
                <a:gd name="connsiteY20" fmla="*/ 8252 h 10000"/>
                <a:gd name="connsiteX21" fmla="*/ 1230 w 10000"/>
                <a:gd name="connsiteY21" fmla="*/ 8252 h 10000"/>
                <a:gd name="connsiteX22" fmla="*/ 1230 w 10000"/>
                <a:gd name="connsiteY22" fmla="*/ 8252 h 10000"/>
                <a:gd name="connsiteX23" fmla="*/ 1475 w 10000"/>
                <a:gd name="connsiteY23" fmla="*/ 7238 h 10000"/>
                <a:gd name="connsiteX24" fmla="*/ 1660 w 10000"/>
                <a:gd name="connsiteY24" fmla="*/ 5577 h 10000"/>
                <a:gd name="connsiteX25" fmla="*/ 2377 w 10000"/>
                <a:gd name="connsiteY25" fmla="*/ 3741 h 10000"/>
                <a:gd name="connsiteX26" fmla="*/ 3402 w 10000"/>
                <a:gd name="connsiteY26" fmla="*/ 2273 h 10000"/>
                <a:gd name="connsiteX27" fmla="*/ 3402 w 10000"/>
                <a:gd name="connsiteY27" fmla="*/ 2273 h 10000"/>
                <a:gd name="connsiteX28" fmla="*/ 2541 w 10000"/>
                <a:gd name="connsiteY28" fmla="*/ 2657 h 10000"/>
                <a:gd name="connsiteX29" fmla="*/ 2090 w 10000"/>
                <a:gd name="connsiteY29" fmla="*/ 2867 h 10000"/>
                <a:gd name="connsiteX30" fmla="*/ 2090 w 10000"/>
                <a:gd name="connsiteY30" fmla="*/ 2867 h 10000"/>
                <a:gd name="connsiteX31" fmla="*/ 1967 w 10000"/>
                <a:gd name="connsiteY31" fmla="*/ 3007 h 10000"/>
                <a:gd name="connsiteX32" fmla="*/ 1885 w 10000"/>
                <a:gd name="connsiteY32" fmla="*/ 3252 h 10000"/>
                <a:gd name="connsiteX33" fmla="*/ 1557 w 10000"/>
                <a:gd name="connsiteY33" fmla="*/ 4091 h 10000"/>
                <a:gd name="connsiteX34" fmla="*/ 1107 w 10000"/>
                <a:gd name="connsiteY34" fmla="*/ 5175 h 10000"/>
                <a:gd name="connsiteX35" fmla="*/ 738 w 10000"/>
                <a:gd name="connsiteY35" fmla="*/ 6434 h 10000"/>
                <a:gd name="connsiteX36" fmla="*/ 410 w 10000"/>
                <a:gd name="connsiteY36" fmla="*/ 7692 h 10000"/>
                <a:gd name="connsiteX37" fmla="*/ 123 w 10000"/>
                <a:gd name="connsiteY37" fmla="*/ 8776 h 10000"/>
                <a:gd name="connsiteX38" fmla="*/ 0 w 10000"/>
                <a:gd name="connsiteY38" fmla="*/ 9615 h 10000"/>
                <a:gd name="connsiteX39" fmla="*/ 82 w 10000"/>
                <a:gd name="connsiteY39" fmla="*/ 9860 h 10000"/>
                <a:gd name="connsiteX40" fmla="*/ 123 w 10000"/>
                <a:gd name="connsiteY40" fmla="*/ 10000 h 10000"/>
                <a:gd name="connsiteX41" fmla="*/ 123 w 10000"/>
                <a:gd name="connsiteY41" fmla="*/ 10000 h 10000"/>
                <a:gd name="connsiteX42" fmla="*/ 287 w 10000"/>
                <a:gd name="connsiteY42" fmla="*/ 10000 h 10000"/>
                <a:gd name="connsiteX43" fmla="*/ 492 w 10000"/>
                <a:gd name="connsiteY43" fmla="*/ 9965 h 10000"/>
                <a:gd name="connsiteX44" fmla="*/ 779 w 10000"/>
                <a:gd name="connsiteY44" fmla="*/ 9825 h 10000"/>
                <a:gd name="connsiteX45" fmla="*/ 1148 w 10000"/>
                <a:gd name="connsiteY45" fmla="*/ 9615 h 10000"/>
                <a:gd name="connsiteX46" fmla="*/ 2049 w 10000"/>
                <a:gd name="connsiteY46" fmla="*/ 9021 h 10000"/>
                <a:gd name="connsiteX47" fmla="*/ 3074 w 10000"/>
                <a:gd name="connsiteY47" fmla="*/ 8252 h 10000"/>
                <a:gd name="connsiteX48" fmla="*/ 4139 w 10000"/>
                <a:gd name="connsiteY48" fmla="*/ 7413 h 10000"/>
                <a:gd name="connsiteX49" fmla="*/ 5123 w 10000"/>
                <a:gd name="connsiteY49" fmla="*/ 6503 h 10000"/>
                <a:gd name="connsiteX50" fmla="*/ 6066 w 10000"/>
                <a:gd name="connsiteY50" fmla="*/ 5594 h 10000"/>
                <a:gd name="connsiteX51" fmla="*/ 6393 w 10000"/>
                <a:gd name="connsiteY51" fmla="*/ 5175 h 10000"/>
                <a:gd name="connsiteX52" fmla="*/ 6721 w 10000"/>
                <a:gd name="connsiteY52" fmla="*/ 4755 h 10000"/>
                <a:gd name="connsiteX53" fmla="*/ 6721 w 10000"/>
                <a:gd name="connsiteY53" fmla="*/ 4755 h 10000"/>
                <a:gd name="connsiteX54" fmla="*/ 8893 w 10000"/>
                <a:gd name="connsiteY54" fmla="*/ 1608 h 10000"/>
                <a:gd name="connsiteX55" fmla="*/ 10000 w 10000"/>
                <a:gd name="connsiteY55" fmla="*/ 70 h 10000"/>
                <a:gd name="connsiteX56" fmla="*/ 10000 w 10000"/>
                <a:gd name="connsiteY56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1311 w 10000"/>
                <a:gd name="connsiteY19" fmla="*/ 8252 h 10000"/>
                <a:gd name="connsiteX20" fmla="*/ 1270 w 10000"/>
                <a:gd name="connsiteY20" fmla="*/ 8252 h 10000"/>
                <a:gd name="connsiteX21" fmla="*/ 1230 w 10000"/>
                <a:gd name="connsiteY21" fmla="*/ 8252 h 10000"/>
                <a:gd name="connsiteX22" fmla="*/ 554 w 10000"/>
                <a:gd name="connsiteY22" fmla="*/ 9825 h 10000"/>
                <a:gd name="connsiteX23" fmla="*/ 1475 w 10000"/>
                <a:gd name="connsiteY23" fmla="*/ 7238 h 10000"/>
                <a:gd name="connsiteX24" fmla="*/ 1660 w 10000"/>
                <a:gd name="connsiteY24" fmla="*/ 5577 h 10000"/>
                <a:gd name="connsiteX25" fmla="*/ 2377 w 10000"/>
                <a:gd name="connsiteY25" fmla="*/ 3741 h 10000"/>
                <a:gd name="connsiteX26" fmla="*/ 3402 w 10000"/>
                <a:gd name="connsiteY26" fmla="*/ 2273 h 10000"/>
                <a:gd name="connsiteX27" fmla="*/ 3402 w 10000"/>
                <a:gd name="connsiteY27" fmla="*/ 2273 h 10000"/>
                <a:gd name="connsiteX28" fmla="*/ 2541 w 10000"/>
                <a:gd name="connsiteY28" fmla="*/ 2657 h 10000"/>
                <a:gd name="connsiteX29" fmla="*/ 2090 w 10000"/>
                <a:gd name="connsiteY29" fmla="*/ 2867 h 10000"/>
                <a:gd name="connsiteX30" fmla="*/ 2090 w 10000"/>
                <a:gd name="connsiteY30" fmla="*/ 2867 h 10000"/>
                <a:gd name="connsiteX31" fmla="*/ 1967 w 10000"/>
                <a:gd name="connsiteY31" fmla="*/ 3007 h 10000"/>
                <a:gd name="connsiteX32" fmla="*/ 1885 w 10000"/>
                <a:gd name="connsiteY32" fmla="*/ 3252 h 10000"/>
                <a:gd name="connsiteX33" fmla="*/ 1557 w 10000"/>
                <a:gd name="connsiteY33" fmla="*/ 4091 h 10000"/>
                <a:gd name="connsiteX34" fmla="*/ 1107 w 10000"/>
                <a:gd name="connsiteY34" fmla="*/ 5175 h 10000"/>
                <a:gd name="connsiteX35" fmla="*/ 738 w 10000"/>
                <a:gd name="connsiteY35" fmla="*/ 6434 h 10000"/>
                <a:gd name="connsiteX36" fmla="*/ 410 w 10000"/>
                <a:gd name="connsiteY36" fmla="*/ 7692 h 10000"/>
                <a:gd name="connsiteX37" fmla="*/ 123 w 10000"/>
                <a:gd name="connsiteY37" fmla="*/ 8776 h 10000"/>
                <a:gd name="connsiteX38" fmla="*/ 0 w 10000"/>
                <a:gd name="connsiteY38" fmla="*/ 9615 h 10000"/>
                <a:gd name="connsiteX39" fmla="*/ 82 w 10000"/>
                <a:gd name="connsiteY39" fmla="*/ 9860 h 10000"/>
                <a:gd name="connsiteX40" fmla="*/ 123 w 10000"/>
                <a:gd name="connsiteY40" fmla="*/ 10000 h 10000"/>
                <a:gd name="connsiteX41" fmla="*/ 123 w 10000"/>
                <a:gd name="connsiteY41" fmla="*/ 10000 h 10000"/>
                <a:gd name="connsiteX42" fmla="*/ 287 w 10000"/>
                <a:gd name="connsiteY42" fmla="*/ 10000 h 10000"/>
                <a:gd name="connsiteX43" fmla="*/ 492 w 10000"/>
                <a:gd name="connsiteY43" fmla="*/ 9965 h 10000"/>
                <a:gd name="connsiteX44" fmla="*/ 779 w 10000"/>
                <a:gd name="connsiteY44" fmla="*/ 9825 h 10000"/>
                <a:gd name="connsiteX45" fmla="*/ 1148 w 10000"/>
                <a:gd name="connsiteY45" fmla="*/ 9615 h 10000"/>
                <a:gd name="connsiteX46" fmla="*/ 2049 w 10000"/>
                <a:gd name="connsiteY46" fmla="*/ 9021 h 10000"/>
                <a:gd name="connsiteX47" fmla="*/ 3074 w 10000"/>
                <a:gd name="connsiteY47" fmla="*/ 8252 h 10000"/>
                <a:gd name="connsiteX48" fmla="*/ 4139 w 10000"/>
                <a:gd name="connsiteY48" fmla="*/ 7413 h 10000"/>
                <a:gd name="connsiteX49" fmla="*/ 5123 w 10000"/>
                <a:gd name="connsiteY49" fmla="*/ 6503 h 10000"/>
                <a:gd name="connsiteX50" fmla="*/ 6066 w 10000"/>
                <a:gd name="connsiteY50" fmla="*/ 5594 h 10000"/>
                <a:gd name="connsiteX51" fmla="*/ 6393 w 10000"/>
                <a:gd name="connsiteY51" fmla="*/ 5175 h 10000"/>
                <a:gd name="connsiteX52" fmla="*/ 6721 w 10000"/>
                <a:gd name="connsiteY52" fmla="*/ 4755 h 10000"/>
                <a:gd name="connsiteX53" fmla="*/ 6721 w 10000"/>
                <a:gd name="connsiteY53" fmla="*/ 4755 h 10000"/>
                <a:gd name="connsiteX54" fmla="*/ 8893 w 10000"/>
                <a:gd name="connsiteY54" fmla="*/ 1608 h 10000"/>
                <a:gd name="connsiteX55" fmla="*/ 10000 w 10000"/>
                <a:gd name="connsiteY55" fmla="*/ 70 h 10000"/>
                <a:gd name="connsiteX56" fmla="*/ 10000 w 10000"/>
                <a:gd name="connsiteY56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1311 w 10000"/>
                <a:gd name="connsiteY19" fmla="*/ 8252 h 10000"/>
                <a:gd name="connsiteX20" fmla="*/ 1270 w 10000"/>
                <a:gd name="connsiteY20" fmla="*/ 8252 h 10000"/>
                <a:gd name="connsiteX21" fmla="*/ 1230 w 10000"/>
                <a:gd name="connsiteY21" fmla="*/ 8252 h 10000"/>
                <a:gd name="connsiteX22" fmla="*/ 554 w 10000"/>
                <a:gd name="connsiteY22" fmla="*/ 9825 h 10000"/>
                <a:gd name="connsiteX23" fmla="*/ 1045 w 10000"/>
                <a:gd name="connsiteY23" fmla="*/ 7238 h 10000"/>
                <a:gd name="connsiteX24" fmla="*/ 1660 w 10000"/>
                <a:gd name="connsiteY24" fmla="*/ 5577 h 10000"/>
                <a:gd name="connsiteX25" fmla="*/ 2377 w 10000"/>
                <a:gd name="connsiteY25" fmla="*/ 3741 h 10000"/>
                <a:gd name="connsiteX26" fmla="*/ 3402 w 10000"/>
                <a:gd name="connsiteY26" fmla="*/ 2273 h 10000"/>
                <a:gd name="connsiteX27" fmla="*/ 3402 w 10000"/>
                <a:gd name="connsiteY27" fmla="*/ 2273 h 10000"/>
                <a:gd name="connsiteX28" fmla="*/ 2541 w 10000"/>
                <a:gd name="connsiteY28" fmla="*/ 2657 h 10000"/>
                <a:gd name="connsiteX29" fmla="*/ 2090 w 10000"/>
                <a:gd name="connsiteY29" fmla="*/ 2867 h 10000"/>
                <a:gd name="connsiteX30" fmla="*/ 2090 w 10000"/>
                <a:gd name="connsiteY30" fmla="*/ 2867 h 10000"/>
                <a:gd name="connsiteX31" fmla="*/ 1967 w 10000"/>
                <a:gd name="connsiteY31" fmla="*/ 3007 h 10000"/>
                <a:gd name="connsiteX32" fmla="*/ 1885 w 10000"/>
                <a:gd name="connsiteY32" fmla="*/ 3252 h 10000"/>
                <a:gd name="connsiteX33" fmla="*/ 1557 w 10000"/>
                <a:gd name="connsiteY33" fmla="*/ 4091 h 10000"/>
                <a:gd name="connsiteX34" fmla="*/ 1107 w 10000"/>
                <a:gd name="connsiteY34" fmla="*/ 5175 h 10000"/>
                <a:gd name="connsiteX35" fmla="*/ 738 w 10000"/>
                <a:gd name="connsiteY35" fmla="*/ 6434 h 10000"/>
                <a:gd name="connsiteX36" fmla="*/ 410 w 10000"/>
                <a:gd name="connsiteY36" fmla="*/ 7692 h 10000"/>
                <a:gd name="connsiteX37" fmla="*/ 123 w 10000"/>
                <a:gd name="connsiteY37" fmla="*/ 8776 h 10000"/>
                <a:gd name="connsiteX38" fmla="*/ 0 w 10000"/>
                <a:gd name="connsiteY38" fmla="*/ 9615 h 10000"/>
                <a:gd name="connsiteX39" fmla="*/ 82 w 10000"/>
                <a:gd name="connsiteY39" fmla="*/ 9860 h 10000"/>
                <a:gd name="connsiteX40" fmla="*/ 123 w 10000"/>
                <a:gd name="connsiteY40" fmla="*/ 10000 h 10000"/>
                <a:gd name="connsiteX41" fmla="*/ 123 w 10000"/>
                <a:gd name="connsiteY41" fmla="*/ 10000 h 10000"/>
                <a:gd name="connsiteX42" fmla="*/ 287 w 10000"/>
                <a:gd name="connsiteY42" fmla="*/ 10000 h 10000"/>
                <a:gd name="connsiteX43" fmla="*/ 492 w 10000"/>
                <a:gd name="connsiteY43" fmla="*/ 9965 h 10000"/>
                <a:gd name="connsiteX44" fmla="*/ 779 w 10000"/>
                <a:gd name="connsiteY44" fmla="*/ 9825 h 10000"/>
                <a:gd name="connsiteX45" fmla="*/ 1148 w 10000"/>
                <a:gd name="connsiteY45" fmla="*/ 9615 h 10000"/>
                <a:gd name="connsiteX46" fmla="*/ 2049 w 10000"/>
                <a:gd name="connsiteY46" fmla="*/ 9021 h 10000"/>
                <a:gd name="connsiteX47" fmla="*/ 3074 w 10000"/>
                <a:gd name="connsiteY47" fmla="*/ 8252 h 10000"/>
                <a:gd name="connsiteX48" fmla="*/ 4139 w 10000"/>
                <a:gd name="connsiteY48" fmla="*/ 7413 h 10000"/>
                <a:gd name="connsiteX49" fmla="*/ 5123 w 10000"/>
                <a:gd name="connsiteY49" fmla="*/ 6503 h 10000"/>
                <a:gd name="connsiteX50" fmla="*/ 6066 w 10000"/>
                <a:gd name="connsiteY50" fmla="*/ 5594 h 10000"/>
                <a:gd name="connsiteX51" fmla="*/ 6393 w 10000"/>
                <a:gd name="connsiteY51" fmla="*/ 5175 h 10000"/>
                <a:gd name="connsiteX52" fmla="*/ 6721 w 10000"/>
                <a:gd name="connsiteY52" fmla="*/ 4755 h 10000"/>
                <a:gd name="connsiteX53" fmla="*/ 6721 w 10000"/>
                <a:gd name="connsiteY53" fmla="*/ 4755 h 10000"/>
                <a:gd name="connsiteX54" fmla="*/ 8893 w 10000"/>
                <a:gd name="connsiteY54" fmla="*/ 1608 h 10000"/>
                <a:gd name="connsiteX55" fmla="*/ 10000 w 10000"/>
                <a:gd name="connsiteY55" fmla="*/ 70 h 10000"/>
                <a:gd name="connsiteX56" fmla="*/ 10000 w 10000"/>
                <a:gd name="connsiteY56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1311 w 10000"/>
                <a:gd name="connsiteY19" fmla="*/ 8252 h 10000"/>
                <a:gd name="connsiteX20" fmla="*/ 1270 w 10000"/>
                <a:gd name="connsiteY20" fmla="*/ 8252 h 10000"/>
                <a:gd name="connsiteX21" fmla="*/ 554 w 10000"/>
                <a:gd name="connsiteY21" fmla="*/ 9825 h 10000"/>
                <a:gd name="connsiteX22" fmla="*/ 1045 w 10000"/>
                <a:gd name="connsiteY22" fmla="*/ 7238 h 10000"/>
                <a:gd name="connsiteX23" fmla="*/ 1660 w 10000"/>
                <a:gd name="connsiteY23" fmla="*/ 5577 h 10000"/>
                <a:gd name="connsiteX24" fmla="*/ 2377 w 10000"/>
                <a:gd name="connsiteY24" fmla="*/ 3741 h 10000"/>
                <a:gd name="connsiteX25" fmla="*/ 3402 w 10000"/>
                <a:gd name="connsiteY25" fmla="*/ 2273 h 10000"/>
                <a:gd name="connsiteX26" fmla="*/ 3402 w 10000"/>
                <a:gd name="connsiteY26" fmla="*/ 2273 h 10000"/>
                <a:gd name="connsiteX27" fmla="*/ 2541 w 10000"/>
                <a:gd name="connsiteY27" fmla="*/ 2657 h 10000"/>
                <a:gd name="connsiteX28" fmla="*/ 2090 w 10000"/>
                <a:gd name="connsiteY28" fmla="*/ 2867 h 10000"/>
                <a:gd name="connsiteX29" fmla="*/ 2090 w 10000"/>
                <a:gd name="connsiteY29" fmla="*/ 2867 h 10000"/>
                <a:gd name="connsiteX30" fmla="*/ 1967 w 10000"/>
                <a:gd name="connsiteY30" fmla="*/ 3007 h 10000"/>
                <a:gd name="connsiteX31" fmla="*/ 1885 w 10000"/>
                <a:gd name="connsiteY31" fmla="*/ 3252 h 10000"/>
                <a:gd name="connsiteX32" fmla="*/ 1557 w 10000"/>
                <a:gd name="connsiteY32" fmla="*/ 4091 h 10000"/>
                <a:gd name="connsiteX33" fmla="*/ 1107 w 10000"/>
                <a:gd name="connsiteY33" fmla="*/ 5175 h 10000"/>
                <a:gd name="connsiteX34" fmla="*/ 738 w 10000"/>
                <a:gd name="connsiteY34" fmla="*/ 6434 h 10000"/>
                <a:gd name="connsiteX35" fmla="*/ 410 w 10000"/>
                <a:gd name="connsiteY35" fmla="*/ 7692 h 10000"/>
                <a:gd name="connsiteX36" fmla="*/ 123 w 10000"/>
                <a:gd name="connsiteY36" fmla="*/ 8776 h 10000"/>
                <a:gd name="connsiteX37" fmla="*/ 0 w 10000"/>
                <a:gd name="connsiteY37" fmla="*/ 9615 h 10000"/>
                <a:gd name="connsiteX38" fmla="*/ 82 w 10000"/>
                <a:gd name="connsiteY38" fmla="*/ 9860 h 10000"/>
                <a:gd name="connsiteX39" fmla="*/ 123 w 10000"/>
                <a:gd name="connsiteY39" fmla="*/ 10000 h 10000"/>
                <a:gd name="connsiteX40" fmla="*/ 123 w 10000"/>
                <a:gd name="connsiteY40" fmla="*/ 10000 h 10000"/>
                <a:gd name="connsiteX41" fmla="*/ 287 w 10000"/>
                <a:gd name="connsiteY41" fmla="*/ 10000 h 10000"/>
                <a:gd name="connsiteX42" fmla="*/ 492 w 10000"/>
                <a:gd name="connsiteY42" fmla="*/ 9965 h 10000"/>
                <a:gd name="connsiteX43" fmla="*/ 779 w 10000"/>
                <a:gd name="connsiteY43" fmla="*/ 9825 h 10000"/>
                <a:gd name="connsiteX44" fmla="*/ 1148 w 10000"/>
                <a:gd name="connsiteY44" fmla="*/ 9615 h 10000"/>
                <a:gd name="connsiteX45" fmla="*/ 2049 w 10000"/>
                <a:gd name="connsiteY45" fmla="*/ 9021 h 10000"/>
                <a:gd name="connsiteX46" fmla="*/ 3074 w 10000"/>
                <a:gd name="connsiteY46" fmla="*/ 8252 h 10000"/>
                <a:gd name="connsiteX47" fmla="*/ 4139 w 10000"/>
                <a:gd name="connsiteY47" fmla="*/ 7413 h 10000"/>
                <a:gd name="connsiteX48" fmla="*/ 5123 w 10000"/>
                <a:gd name="connsiteY48" fmla="*/ 6503 h 10000"/>
                <a:gd name="connsiteX49" fmla="*/ 6066 w 10000"/>
                <a:gd name="connsiteY49" fmla="*/ 5594 h 10000"/>
                <a:gd name="connsiteX50" fmla="*/ 6393 w 10000"/>
                <a:gd name="connsiteY50" fmla="*/ 5175 h 10000"/>
                <a:gd name="connsiteX51" fmla="*/ 6721 w 10000"/>
                <a:gd name="connsiteY51" fmla="*/ 4755 h 10000"/>
                <a:gd name="connsiteX52" fmla="*/ 6721 w 10000"/>
                <a:gd name="connsiteY52" fmla="*/ 4755 h 10000"/>
                <a:gd name="connsiteX53" fmla="*/ 8893 w 10000"/>
                <a:gd name="connsiteY53" fmla="*/ 1608 h 10000"/>
                <a:gd name="connsiteX54" fmla="*/ 10000 w 10000"/>
                <a:gd name="connsiteY54" fmla="*/ 70 h 10000"/>
                <a:gd name="connsiteX55" fmla="*/ 10000 w 10000"/>
                <a:gd name="connsiteY55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1311 w 10000"/>
                <a:gd name="connsiteY19" fmla="*/ 8252 h 10000"/>
                <a:gd name="connsiteX20" fmla="*/ 554 w 10000"/>
                <a:gd name="connsiteY20" fmla="*/ 9825 h 10000"/>
                <a:gd name="connsiteX21" fmla="*/ 1045 w 10000"/>
                <a:gd name="connsiteY21" fmla="*/ 7238 h 10000"/>
                <a:gd name="connsiteX22" fmla="*/ 1660 w 10000"/>
                <a:gd name="connsiteY22" fmla="*/ 5577 h 10000"/>
                <a:gd name="connsiteX23" fmla="*/ 2377 w 10000"/>
                <a:gd name="connsiteY23" fmla="*/ 3741 h 10000"/>
                <a:gd name="connsiteX24" fmla="*/ 3402 w 10000"/>
                <a:gd name="connsiteY24" fmla="*/ 2273 h 10000"/>
                <a:gd name="connsiteX25" fmla="*/ 3402 w 10000"/>
                <a:gd name="connsiteY25" fmla="*/ 2273 h 10000"/>
                <a:gd name="connsiteX26" fmla="*/ 2541 w 10000"/>
                <a:gd name="connsiteY26" fmla="*/ 2657 h 10000"/>
                <a:gd name="connsiteX27" fmla="*/ 2090 w 10000"/>
                <a:gd name="connsiteY27" fmla="*/ 2867 h 10000"/>
                <a:gd name="connsiteX28" fmla="*/ 2090 w 10000"/>
                <a:gd name="connsiteY28" fmla="*/ 2867 h 10000"/>
                <a:gd name="connsiteX29" fmla="*/ 1967 w 10000"/>
                <a:gd name="connsiteY29" fmla="*/ 3007 h 10000"/>
                <a:gd name="connsiteX30" fmla="*/ 1885 w 10000"/>
                <a:gd name="connsiteY30" fmla="*/ 3252 h 10000"/>
                <a:gd name="connsiteX31" fmla="*/ 1557 w 10000"/>
                <a:gd name="connsiteY31" fmla="*/ 4091 h 10000"/>
                <a:gd name="connsiteX32" fmla="*/ 1107 w 10000"/>
                <a:gd name="connsiteY32" fmla="*/ 5175 h 10000"/>
                <a:gd name="connsiteX33" fmla="*/ 738 w 10000"/>
                <a:gd name="connsiteY33" fmla="*/ 6434 h 10000"/>
                <a:gd name="connsiteX34" fmla="*/ 410 w 10000"/>
                <a:gd name="connsiteY34" fmla="*/ 7692 h 10000"/>
                <a:gd name="connsiteX35" fmla="*/ 123 w 10000"/>
                <a:gd name="connsiteY35" fmla="*/ 8776 h 10000"/>
                <a:gd name="connsiteX36" fmla="*/ 0 w 10000"/>
                <a:gd name="connsiteY36" fmla="*/ 9615 h 10000"/>
                <a:gd name="connsiteX37" fmla="*/ 82 w 10000"/>
                <a:gd name="connsiteY37" fmla="*/ 9860 h 10000"/>
                <a:gd name="connsiteX38" fmla="*/ 123 w 10000"/>
                <a:gd name="connsiteY38" fmla="*/ 10000 h 10000"/>
                <a:gd name="connsiteX39" fmla="*/ 123 w 10000"/>
                <a:gd name="connsiteY39" fmla="*/ 10000 h 10000"/>
                <a:gd name="connsiteX40" fmla="*/ 287 w 10000"/>
                <a:gd name="connsiteY40" fmla="*/ 10000 h 10000"/>
                <a:gd name="connsiteX41" fmla="*/ 492 w 10000"/>
                <a:gd name="connsiteY41" fmla="*/ 9965 h 10000"/>
                <a:gd name="connsiteX42" fmla="*/ 779 w 10000"/>
                <a:gd name="connsiteY42" fmla="*/ 9825 h 10000"/>
                <a:gd name="connsiteX43" fmla="*/ 1148 w 10000"/>
                <a:gd name="connsiteY43" fmla="*/ 9615 h 10000"/>
                <a:gd name="connsiteX44" fmla="*/ 2049 w 10000"/>
                <a:gd name="connsiteY44" fmla="*/ 9021 h 10000"/>
                <a:gd name="connsiteX45" fmla="*/ 3074 w 10000"/>
                <a:gd name="connsiteY45" fmla="*/ 8252 h 10000"/>
                <a:gd name="connsiteX46" fmla="*/ 4139 w 10000"/>
                <a:gd name="connsiteY46" fmla="*/ 7413 h 10000"/>
                <a:gd name="connsiteX47" fmla="*/ 5123 w 10000"/>
                <a:gd name="connsiteY47" fmla="*/ 6503 h 10000"/>
                <a:gd name="connsiteX48" fmla="*/ 6066 w 10000"/>
                <a:gd name="connsiteY48" fmla="*/ 5594 h 10000"/>
                <a:gd name="connsiteX49" fmla="*/ 6393 w 10000"/>
                <a:gd name="connsiteY49" fmla="*/ 5175 h 10000"/>
                <a:gd name="connsiteX50" fmla="*/ 6721 w 10000"/>
                <a:gd name="connsiteY50" fmla="*/ 4755 h 10000"/>
                <a:gd name="connsiteX51" fmla="*/ 6721 w 10000"/>
                <a:gd name="connsiteY51" fmla="*/ 4755 h 10000"/>
                <a:gd name="connsiteX52" fmla="*/ 8893 w 10000"/>
                <a:gd name="connsiteY52" fmla="*/ 1608 h 10000"/>
                <a:gd name="connsiteX53" fmla="*/ 10000 w 10000"/>
                <a:gd name="connsiteY53" fmla="*/ 70 h 10000"/>
                <a:gd name="connsiteX54" fmla="*/ 10000 w 10000"/>
                <a:gd name="connsiteY54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1557 w 10000"/>
                <a:gd name="connsiteY18" fmla="*/ 8217 h 10000"/>
                <a:gd name="connsiteX19" fmla="*/ 554 w 10000"/>
                <a:gd name="connsiteY19" fmla="*/ 9825 h 10000"/>
                <a:gd name="connsiteX20" fmla="*/ 1045 w 10000"/>
                <a:gd name="connsiteY20" fmla="*/ 7238 h 10000"/>
                <a:gd name="connsiteX21" fmla="*/ 1660 w 10000"/>
                <a:gd name="connsiteY21" fmla="*/ 5577 h 10000"/>
                <a:gd name="connsiteX22" fmla="*/ 2377 w 10000"/>
                <a:gd name="connsiteY22" fmla="*/ 3741 h 10000"/>
                <a:gd name="connsiteX23" fmla="*/ 3402 w 10000"/>
                <a:gd name="connsiteY23" fmla="*/ 2273 h 10000"/>
                <a:gd name="connsiteX24" fmla="*/ 3402 w 10000"/>
                <a:gd name="connsiteY24" fmla="*/ 2273 h 10000"/>
                <a:gd name="connsiteX25" fmla="*/ 2541 w 10000"/>
                <a:gd name="connsiteY25" fmla="*/ 2657 h 10000"/>
                <a:gd name="connsiteX26" fmla="*/ 2090 w 10000"/>
                <a:gd name="connsiteY26" fmla="*/ 2867 h 10000"/>
                <a:gd name="connsiteX27" fmla="*/ 2090 w 10000"/>
                <a:gd name="connsiteY27" fmla="*/ 2867 h 10000"/>
                <a:gd name="connsiteX28" fmla="*/ 1967 w 10000"/>
                <a:gd name="connsiteY28" fmla="*/ 3007 h 10000"/>
                <a:gd name="connsiteX29" fmla="*/ 1885 w 10000"/>
                <a:gd name="connsiteY29" fmla="*/ 3252 h 10000"/>
                <a:gd name="connsiteX30" fmla="*/ 1557 w 10000"/>
                <a:gd name="connsiteY30" fmla="*/ 4091 h 10000"/>
                <a:gd name="connsiteX31" fmla="*/ 1107 w 10000"/>
                <a:gd name="connsiteY31" fmla="*/ 5175 h 10000"/>
                <a:gd name="connsiteX32" fmla="*/ 738 w 10000"/>
                <a:gd name="connsiteY32" fmla="*/ 6434 h 10000"/>
                <a:gd name="connsiteX33" fmla="*/ 410 w 10000"/>
                <a:gd name="connsiteY33" fmla="*/ 7692 h 10000"/>
                <a:gd name="connsiteX34" fmla="*/ 123 w 10000"/>
                <a:gd name="connsiteY34" fmla="*/ 8776 h 10000"/>
                <a:gd name="connsiteX35" fmla="*/ 0 w 10000"/>
                <a:gd name="connsiteY35" fmla="*/ 9615 h 10000"/>
                <a:gd name="connsiteX36" fmla="*/ 82 w 10000"/>
                <a:gd name="connsiteY36" fmla="*/ 9860 h 10000"/>
                <a:gd name="connsiteX37" fmla="*/ 123 w 10000"/>
                <a:gd name="connsiteY37" fmla="*/ 10000 h 10000"/>
                <a:gd name="connsiteX38" fmla="*/ 123 w 10000"/>
                <a:gd name="connsiteY38" fmla="*/ 10000 h 10000"/>
                <a:gd name="connsiteX39" fmla="*/ 287 w 10000"/>
                <a:gd name="connsiteY39" fmla="*/ 10000 h 10000"/>
                <a:gd name="connsiteX40" fmla="*/ 492 w 10000"/>
                <a:gd name="connsiteY40" fmla="*/ 9965 h 10000"/>
                <a:gd name="connsiteX41" fmla="*/ 779 w 10000"/>
                <a:gd name="connsiteY41" fmla="*/ 9825 h 10000"/>
                <a:gd name="connsiteX42" fmla="*/ 1148 w 10000"/>
                <a:gd name="connsiteY42" fmla="*/ 9615 h 10000"/>
                <a:gd name="connsiteX43" fmla="*/ 2049 w 10000"/>
                <a:gd name="connsiteY43" fmla="*/ 9021 h 10000"/>
                <a:gd name="connsiteX44" fmla="*/ 3074 w 10000"/>
                <a:gd name="connsiteY44" fmla="*/ 8252 h 10000"/>
                <a:gd name="connsiteX45" fmla="*/ 4139 w 10000"/>
                <a:gd name="connsiteY45" fmla="*/ 7413 h 10000"/>
                <a:gd name="connsiteX46" fmla="*/ 5123 w 10000"/>
                <a:gd name="connsiteY46" fmla="*/ 6503 h 10000"/>
                <a:gd name="connsiteX47" fmla="*/ 6066 w 10000"/>
                <a:gd name="connsiteY47" fmla="*/ 5594 h 10000"/>
                <a:gd name="connsiteX48" fmla="*/ 6393 w 10000"/>
                <a:gd name="connsiteY48" fmla="*/ 5175 h 10000"/>
                <a:gd name="connsiteX49" fmla="*/ 6721 w 10000"/>
                <a:gd name="connsiteY49" fmla="*/ 4755 h 10000"/>
                <a:gd name="connsiteX50" fmla="*/ 6721 w 10000"/>
                <a:gd name="connsiteY50" fmla="*/ 4755 h 10000"/>
                <a:gd name="connsiteX51" fmla="*/ 8893 w 10000"/>
                <a:gd name="connsiteY51" fmla="*/ 1608 h 10000"/>
                <a:gd name="connsiteX52" fmla="*/ 10000 w 10000"/>
                <a:gd name="connsiteY52" fmla="*/ 70 h 10000"/>
                <a:gd name="connsiteX53" fmla="*/ 10000 w 10000"/>
                <a:gd name="connsiteY53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1762 w 10000"/>
                <a:gd name="connsiteY17" fmla="*/ 8042 h 10000"/>
                <a:gd name="connsiteX18" fmla="*/ 554 w 10000"/>
                <a:gd name="connsiteY18" fmla="*/ 9825 h 10000"/>
                <a:gd name="connsiteX19" fmla="*/ 1045 w 10000"/>
                <a:gd name="connsiteY19" fmla="*/ 7238 h 10000"/>
                <a:gd name="connsiteX20" fmla="*/ 1660 w 10000"/>
                <a:gd name="connsiteY20" fmla="*/ 5577 h 10000"/>
                <a:gd name="connsiteX21" fmla="*/ 2377 w 10000"/>
                <a:gd name="connsiteY21" fmla="*/ 3741 h 10000"/>
                <a:gd name="connsiteX22" fmla="*/ 3402 w 10000"/>
                <a:gd name="connsiteY22" fmla="*/ 2273 h 10000"/>
                <a:gd name="connsiteX23" fmla="*/ 3402 w 10000"/>
                <a:gd name="connsiteY23" fmla="*/ 2273 h 10000"/>
                <a:gd name="connsiteX24" fmla="*/ 2541 w 10000"/>
                <a:gd name="connsiteY24" fmla="*/ 2657 h 10000"/>
                <a:gd name="connsiteX25" fmla="*/ 2090 w 10000"/>
                <a:gd name="connsiteY25" fmla="*/ 2867 h 10000"/>
                <a:gd name="connsiteX26" fmla="*/ 2090 w 10000"/>
                <a:gd name="connsiteY26" fmla="*/ 2867 h 10000"/>
                <a:gd name="connsiteX27" fmla="*/ 1967 w 10000"/>
                <a:gd name="connsiteY27" fmla="*/ 3007 h 10000"/>
                <a:gd name="connsiteX28" fmla="*/ 1885 w 10000"/>
                <a:gd name="connsiteY28" fmla="*/ 3252 h 10000"/>
                <a:gd name="connsiteX29" fmla="*/ 1557 w 10000"/>
                <a:gd name="connsiteY29" fmla="*/ 4091 h 10000"/>
                <a:gd name="connsiteX30" fmla="*/ 1107 w 10000"/>
                <a:gd name="connsiteY30" fmla="*/ 5175 h 10000"/>
                <a:gd name="connsiteX31" fmla="*/ 738 w 10000"/>
                <a:gd name="connsiteY31" fmla="*/ 6434 h 10000"/>
                <a:gd name="connsiteX32" fmla="*/ 410 w 10000"/>
                <a:gd name="connsiteY32" fmla="*/ 7692 h 10000"/>
                <a:gd name="connsiteX33" fmla="*/ 123 w 10000"/>
                <a:gd name="connsiteY33" fmla="*/ 8776 h 10000"/>
                <a:gd name="connsiteX34" fmla="*/ 0 w 10000"/>
                <a:gd name="connsiteY34" fmla="*/ 9615 h 10000"/>
                <a:gd name="connsiteX35" fmla="*/ 82 w 10000"/>
                <a:gd name="connsiteY35" fmla="*/ 9860 h 10000"/>
                <a:gd name="connsiteX36" fmla="*/ 123 w 10000"/>
                <a:gd name="connsiteY36" fmla="*/ 10000 h 10000"/>
                <a:gd name="connsiteX37" fmla="*/ 123 w 10000"/>
                <a:gd name="connsiteY37" fmla="*/ 10000 h 10000"/>
                <a:gd name="connsiteX38" fmla="*/ 287 w 10000"/>
                <a:gd name="connsiteY38" fmla="*/ 10000 h 10000"/>
                <a:gd name="connsiteX39" fmla="*/ 492 w 10000"/>
                <a:gd name="connsiteY39" fmla="*/ 9965 h 10000"/>
                <a:gd name="connsiteX40" fmla="*/ 779 w 10000"/>
                <a:gd name="connsiteY40" fmla="*/ 9825 h 10000"/>
                <a:gd name="connsiteX41" fmla="*/ 1148 w 10000"/>
                <a:gd name="connsiteY41" fmla="*/ 9615 h 10000"/>
                <a:gd name="connsiteX42" fmla="*/ 2049 w 10000"/>
                <a:gd name="connsiteY42" fmla="*/ 9021 h 10000"/>
                <a:gd name="connsiteX43" fmla="*/ 3074 w 10000"/>
                <a:gd name="connsiteY43" fmla="*/ 8252 h 10000"/>
                <a:gd name="connsiteX44" fmla="*/ 4139 w 10000"/>
                <a:gd name="connsiteY44" fmla="*/ 7413 h 10000"/>
                <a:gd name="connsiteX45" fmla="*/ 5123 w 10000"/>
                <a:gd name="connsiteY45" fmla="*/ 6503 h 10000"/>
                <a:gd name="connsiteX46" fmla="*/ 6066 w 10000"/>
                <a:gd name="connsiteY46" fmla="*/ 5594 h 10000"/>
                <a:gd name="connsiteX47" fmla="*/ 6393 w 10000"/>
                <a:gd name="connsiteY47" fmla="*/ 5175 h 10000"/>
                <a:gd name="connsiteX48" fmla="*/ 6721 w 10000"/>
                <a:gd name="connsiteY48" fmla="*/ 4755 h 10000"/>
                <a:gd name="connsiteX49" fmla="*/ 6721 w 10000"/>
                <a:gd name="connsiteY49" fmla="*/ 4755 h 10000"/>
                <a:gd name="connsiteX50" fmla="*/ 8893 w 10000"/>
                <a:gd name="connsiteY50" fmla="*/ 1608 h 10000"/>
                <a:gd name="connsiteX51" fmla="*/ 10000 w 10000"/>
                <a:gd name="connsiteY51" fmla="*/ 70 h 10000"/>
                <a:gd name="connsiteX52" fmla="*/ 10000 w 10000"/>
                <a:gd name="connsiteY52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7797 h 10000"/>
                <a:gd name="connsiteX17" fmla="*/ 554 w 10000"/>
                <a:gd name="connsiteY17" fmla="*/ 9825 h 10000"/>
                <a:gd name="connsiteX18" fmla="*/ 1045 w 10000"/>
                <a:gd name="connsiteY18" fmla="*/ 7238 h 10000"/>
                <a:gd name="connsiteX19" fmla="*/ 1660 w 10000"/>
                <a:gd name="connsiteY19" fmla="*/ 5577 h 10000"/>
                <a:gd name="connsiteX20" fmla="*/ 2377 w 10000"/>
                <a:gd name="connsiteY20" fmla="*/ 3741 h 10000"/>
                <a:gd name="connsiteX21" fmla="*/ 3402 w 10000"/>
                <a:gd name="connsiteY21" fmla="*/ 2273 h 10000"/>
                <a:gd name="connsiteX22" fmla="*/ 3402 w 10000"/>
                <a:gd name="connsiteY22" fmla="*/ 2273 h 10000"/>
                <a:gd name="connsiteX23" fmla="*/ 2541 w 10000"/>
                <a:gd name="connsiteY23" fmla="*/ 2657 h 10000"/>
                <a:gd name="connsiteX24" fmla="*/ 2090 w 10000"/>
                <a:gd name="connsiteY24" fmla="*/ 2867 h 10000"/>
                <a:gd name="connsiteX25" fmla="*/ 2090 w 10000"/>
                <a:gd name="connsiteY25" fmla="*/ 2867 h 10000"/>
                <a:gd name="connsiteX26" fmla="*/ 1967 w 10000"/>
                <a:gd name="connsiteY26" fmla="*/ 3007 h 10000"/>
                <a:gd name="connsiteX27" fmla="*/ 1885 w 10000"/>
                <a:gd name="connsiteY27" fmla="*/ 3252 h 10000"/>
                <a:gd name="connsiteX28" fmla="*/ 1557 w 10000"/>
                <a:gd name="connsiteY28" fmla="*/ 4091 h 10000"/>
                <a:gd name="connsiteX29" fmla="*/ 1107 w 10000"/>
                <a:gd name="connsiteY29" fmla="*/ 5175 h 10000"/>
                <a:gd name="connsiteX30" fmla="*/ 738 w 10000"/>
                <a:gd name="connsiteY30" fmla="*/ 6434 h 10000"/>
                <a:gd name="connsiteX31" fmla="*/ 410 w 10000"/>
                <a:gd name="connsiteY31" fmla="*/ 7692 h 10000"/>
                <a:gd name="connsiteX32" fmla="*/ 123 w 10000"/>
                <a:gd name="connsiteY32" fmla="*/ 8776 h 10000"/>
                <a:gd name="connsiteX33" fmla="*/ 0 w 10000"/>
                <a:gd name="connsiteY33" fmla="*/ 9615 h 10000"/>
                <a:gd name="connsiteX34" fmla="*/ 82 w 10000"/>
                <a:gd name="connsiteY34" fmla="*/ 9860 h 10000"/>
                <a:gd name="connsiteX35" fmla="*/ 123 w 10000"/>
                <a:gd name="connsiteY35" fmla="*/ 10000 h 10000"/>
                <a:gd name="connsiteX36" fmla="*/ 123 w 10000"/>
                <a:gd name="connsiteY36" fmla="*/ 10000 h 10000"/>
                <a:gd name="connsiteX37" fmla="*/ 287 w 10000"/>
                <a:gd name="connsiteY37" fmla="*/ 10000 h 10000"/>
                <a:gd name="connsiteX38" fmla="*/ 492 w 10000"/>
                <a:gd name="connsiteY38" fmla="*/ 9965 h 10000"/>
                <a:gd name="connsiteX39" fmla="*/ 779 w 10000"/>
                <a:gd name="connsiteY39" fmla="*/ 9825 h 10000"/>
                <a:gd name="connsiteX40" fmla="*/ 1148 w 10000"/>
                <a:gd name="connsiteY40" fmla="*/ 9615 h 10000"/>
                <a:gd name="connsiteX41" fmla="*/ 2049 w 10000"/>
                <a:gd name="connsiteY41" fmla="*/ 9021 h 10000"/>
                <a:gd name="connsiteX42" fmla="*/ 3074 w 10000"/>
                <a:gd name="connsiteY42" fmla="*/ 8252 h 10000"/>
                <a:gd name="connsiteX43" fmla="*/ 4139 w 10000"/>
                <a:gd name="connsiteY43" fmla="*/ 7413 h 10000"/>
                <a:gd name="connsiteX44" fmla="*/ 5123 w 10000"/>
                <a:gd name="connsiteY44" fmla="*/ 6503 h 10000"/>
                <a:gd name="connsiteX45" fmla="*/ 6066 w 10000"/>
                <a:gd name="connsiteY45" fmla="*/ 5594 h 10000"/>
                <a:gd name="connsiteX46" fmla="*/ 6393 w 10000"/>
                <a:gd name="connsiteY46" fmla="*/ 5175 h 10000"/>
                <a:gd name="connsiteX47" fmla="*/ 6721 w 10000"/>
                <a:gd name="connsiteY47" fmla="*/ 4755 h 10000"/>
                <a:gd name="connsiteX48" fmla="*/ 6721 w 10000"/>
                <a:gd name="connsiteY48" fmla="*/ 4755 h 10000"/>
                <a:gd name="connsiteX49" fmla="*/ 8893 w 10000"/>
                <a:gd name="connsiteY49" fmla="*/ 1608 h 10000"/>
                <a:gd name="connsiteX50" fmla="*/ 10000 w 10000"/>
                <a:gd name="connsiteY50" fmla="*/ 70 h 10000"/>
                <a:gd name="connsiteX51" fmla="*/ 10000 w 10000"/>
                <a:gd name="connsiteY51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3689 w 10000"/>
                <a:gd name="connsiteY14" fmla="*/ 6294 h 10000"/>
                <a:gd name="connsiteX15" fmla="*/ 2869 w 10000"/>
                <a:gd name="connsiteY15" fmla="*/ 7133 h 10000"/>
                <a:gd name="connsiteX16" fmla="*/ 2090 w 10000"/>
                <a:gd name="connsiteY16" fmla="*/ 8321 h 10000"/>
                <a:gd name="connsiteX17" fmla="*/ 554 w 10000"/>
                <a:gd name="connsiteY17" fmla="*/ 9825 h 10000"/>
                <a:gd name="connsiteX18" fmla="*/ 1045 w 10000"/>
                <a:gd name="connsiteY18" fmla="*/ 7238 h 10000"/>
                <a:gd name="connsiteX19" fmla="*/ 1660 w 10000"/>
                <a:gd name="connsiteY19" fmla="*/ 5577 h 10000"/>
                <a:gd name="connsiteX20" fmla="*/ 2377 w 10000"/>
                <a:gd name="connsiteY20" fmla="*/ 3741 h 10000"/>
                <a:gd name="connsiteX21" fmla="*/ 3402 w 10000"/>
                <a:gd name="connsiteY21" fmla="*/ 2273 h 10000"/>
                <a:gd name="connsiteX22" fmla="*/ 3402 w 10000"/>
                <a:gd name="connsiteY22" fmla="*/ 2273 h 10000"/>
                <a:gd name="connsiteX23" fmla="*/ 2541 w 10000"/>
                <a:gd name="connsiteY23" fmla="*/ 2657 h 10000"/>
                <a:gd name="connsiteX24" fmla="*/ 2090 w 10000"/>
                <a:gd name="connsiteY24" fmla="*/ 2867 h 10000"/>
                <a:gd name="connsiteX25" fmla="*/ 2090 w 10000"/>
                <a:gd name="connsiteY25" fmla="*/ 2867 h 10000"/>
                <a:gd name="connsiteX26" fmla="*/ 1967 w 10000"/>
                <a:gd name="connsiteY26" fmla="*/ 3007 h 10000"/>
                <a:gd name="connsiteX27" fmla="*/ 1885 w 10000"/>
                <a:gd name="connsiteY27" fmla="*/ 3252 h 10000"/>
                <a:gd name="connsiteX28" fmla="*/ 1557 w 10000"/>
                <a:gd name="connsiteY28" fmla="*/ 4091 h 10000"/>
                <a:gd name="connsiteX29" fmla="*/ 1107 w 10000"/>
                <a:gd name="connsiteY29" fmla="*/ 5175 h 10000"/>
                <a:gd name="connsiteX30" fmla="*/ 738 w 10000"/>
                <a:gd name="connsiteY30" fmla="*/ 6434 h 10000"/>
                <a:gd name="connsiteX31" fmla="*/ 410 w 10000"/>
                <a:gd name="connsiteY31" fmla="*/ 7692 h 10000"/>
                <a:gd name="connsiteX32" fmla="*/ 123 w 10000"/>
                <a:gd name="connsiteY32" fmla="*/ 8776 h 10000"/>
                <a:gd name="connsiteX33" fmla="*/ 0 w 10000"/>
                <a:gd name="connsiteY33" fmla="*/ 9615 h 10000"/>
                <a:gd name="connsiteX34" fmla="*/ 82 w 10000"/>
                <a:gd name="connsiteY34" fmla="*/ 9860 h 10000"/>
                <a:gd name="connsiteX35" fmla="*/ 123 w 10000"/>
                <a:gd name="connsiteY35" fmla="*/ 10000 h 10000"/>
                <a:gd name="connsiteX36" fmla="*/ 123 w 10000"/>
                <a:gd name="connsiteY36" fmla="*/ 10000 h 10000"/>
                <a:gd name="connsiteX37" fmla="*/ 287 w 10000"/>
                <a:gd name="connsiteY37" fmla="*/ 10000 h 10000"/>
                <a:gd name="connsiteX38" fmla="*/ 492 w 10000"/>
                <a:gd name="connsiteY38" fmla="*/ 9965 h 10000"/>
                <a:gd name="connsiteX39" fmla="*/ 779 w 10000"/>
                <a:gd name="connsiteY39" fmla="*/ 9825 h 10000"/>
                <a:gd name="connsiteX40" fmla="*/ 1148 w 10000"/>
                <a:gd name="connsiteY40" fmla="*/ 9615 h 10000"/>
                <a:gd name="connsiteX41" fmla="*/ 2049 w 10000"/>
                <a:gd name="connsiteY41" fmla="*/ 9021 h 10000"/>
                <a:gd name="connsiteX42" fmla="*/ 3074 w 10000"/>
                <a:gd name="connsiteY42" fmla="*/ 8252 h 10000"/>
                <a:gd name="connsiteX43" fmla="*/ 4139 w 10000"/>
                <a:gd name="connsiteY43" fmla="*/ 7413 h 10000"/>
                <a:gd name="connsiteX44" fmla="*/ 5123 w 10000"/>
                <a:gd name="connsiteY44" fmla="*/ 6503 h 10000"/>
                <a:gd name="connsiteX45" fmla="*/ 6066 w 10000"/>
                <a:gd name="connsiteY45" fmla="*/ 5594 h 10000"/>
                <a:gd name="connsiteX46" fmla="*/ 6393 w 10000"/>
                <a:gd name="connsiteY46" fmla="*/ 5175 h 10000"/>
                <a:gd name="connsiteX47" fmla="*/ 6721 w 10000"/>
                <a:gd name="connsiteY47" fmla="*/ 4755 h 10000"/>
                <a:gd name="connsiteX48" fmla="*/ 6721 w 10000"/>
                <a:gd name="connsiteY48" fmla="*/ 4755 h 10000"/>
                <a:gd name="connsiteX49" fmla="*/ 8893 w 10000"/>
                <a:gd name="connsiteY49" fmla="*/ 1608 h 10000"/>
                <a:gd name="connsiteX50" fmla="*/ 10000 w 10000"/>
                <a:gd name="connsiteY50" fmla="*/ 70 h 10000"/>
                <a:gd name="connsiteX51" fmla="*/ 10000 w 10000"/>
                <a:gd name="connsiteY51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2869 w 10000"/>
                <a:gd name="connsiteY14" fmla="*/ 7133 h 10000"/>
                <a:gd name="connsiteX15" fmla="*/ 2090 w 10000"/>
                <a:gd name="connsiteY15" fmla="*/ 8321 h 10000"/>
                <a:gd name="connsiteX16" fmla="*/ 554 w 10000"/>
                <a:gd name="connsiteY16" fmla="*/ 9825 h 10000"/>
                <a:gd name="connsiteX17" fmla="*/ 1045 w 10000"/>
                <a:gd name="connsiteY17" fmla="*/ 7238 h 10000"/>
                <a:gd name="connsiteX18" fmla="*/ 1660 w 10000"/>
                <a:gd name="connsiteY18" fmla="*/ 5577 h 10000"/>
                <a:gd name="connsiteX19" fmla="*/ 2377 w 10000"/>
                <a:gd name="connsiteY19" fmla="*/ 3741 h 10000"/>
                <a:gd name="connsiteX20" fmla="*/ 3402 w 10000"/>
                <a:gd name="connsiteY20" fmla="*/ 2273 h 10000"/>
                <a:gd name="connsiteX21" fmla="*/ 3402 w 10000"/>
                <a:gd name="connsiteY21" fmla="*/ 2273 h 10000"/>
                <a:gd name="connsiteX22" fmla="*/ 2541 w 10000"/>
                <a:gd name="connsiteY22" fmla="*/ 2657 h 10000"/>
                <a:gd name="connsiteX23" fmla="*/ 2090 w 10000"/>
                <a:gd name="connsiteY23" fmla="*/ 2867 h 10000"/>
                <a:gd name="connsiteX24" fmla="*/ 2090 w 10000"/>
                <a:gd name="connsiteY24" fmla="*/ 2867 h 10000"/>
                <a:gd name="connsiteX25" fmla="*/ 1967 w 10000"/>
                <a:gd name="connsiteY25" fmla="*/ 3007 h 10000"/>
                <a:gd name="connsiteX26" fmla="*/ 1885 w 10000"/>
                <a:gd name="connsiteY26" fmla="*/ 3252 h 10000"/>
                <a:gd name="connsiteX27" fmla="*/ 1557 w 10000"/>
                <a:gd name="connsiteY27" fmla="*/ 4091 h 10000"/>
                <a:gd name="connsiteX28" fmla="*/ 1107 w 10000"/>
                <a:gd name="connsiteY28" fmla="*/ 5175 h 10000"/>
                <a:gd name="connsiteX29" fmla="*/ 738 w 10000"/>
                <a:gd name="connsiteY29" fmla="*/ 6434 h 10000"/>
                <a:gd name="connsiteX30" fmla="*/ 410 w 10000"/>
                <a:gd name="connsiteY30" fmla="*/ 7692 h 10000"/>
                <a:gd name="connsiteX31" fmla="*/ 123 w 10000"/>
                <a:gd name="connsiteY31" fmla="*/ 8776 h 10000"/>
                <a:gd name="connsiteX32" fmla="*/ 0 w 10000"/>
                <a:gd name="connsiteY32" fmla="*/ 9615 h 10000"/>
                <a:gd name="connsiteX33" fmla="*/ 82 w 10000"/>
                <a:gd name="connsiteY33" fmla="*/ 9860 h 10000"/>
                <a:gd name="connsiteX34" fmla="*/ 123 w 10000"/>
                <a:gd name="connsiteY34" fmla="*/ 10000 h 10000"/>
                <a:gd name="connsiteX35" fmla="*/ 123 w 10000"/>
                <a:gd name="connsiteY35" fmla="*/ 10000 h 10000"/>
                <a:gd name="connsiteX36" fmla="*/ 287 w 10000"/>
                <a:gd name="connsiteY36" fmla="*/ 10000 h 10000"/>
                <a:gd name="connsiteX37" fmla="*/ 492 w 10000"/>
                <a:gd name="connsiteY37" fmla="*/ 9965 h 10000"/>
                <a:gd name="connsiteX38" fmla="*/ 779 w 10000"/>
                <a:gd name="connsiteY38" fmla="*/ 9825 h 10000"/>
                <a:gd name="connsiteX39" fmla="*/ 1148 w 10000"/>
                <a:gd name="connsiteY39" fmla="*/ 9615 h 10000"/>
                <a:gd name="connsiteX40" fmla="*/ 2049 w 10000"/>
                <a:gd name="connsiteY40" fmla="*/ 9021 h 10000"/>
                <a:gd name="connsiteX41" fmla="*/ 3074 w 10000"/>
                <a:gd name="connsiteY41" fmla="*/ 8252 h 10000"/>
                <a:gd name="connsiteX42" fmla="*/ 4139 w 10000"/>
                <a:gd name="connsiteY42" fmla="*/ 7413 h 10000"/>
                <a:gd name="connsiteX43" fmla="*/ 5123 w 10000"/>
                <a:gd name="connsiteY43" fmla="*/ 6503 h 10000"/>
                <a:gd name="connsiteX44" fmla="*/ 6066 w 10000"/>
                <a:gd name="connsiteY44" fmla="*/ 5594 h 10000"/>
                <a:gd name="connsiteX45" fmla="*/ 6393 w 10000"/>
                <a:gd name="connsiteY45" fmla="*/ 5175 h 10000"/>
                <a:gd name="connsiteX46" fmla="*/ 6721 w 10000"/>
                <a:gd name="connsiteY46" fmla="*/ 4755 h 10000"/>
                <a:gd name="connsiteX47" fmla="*/ 6721 w 10000"/>
                <a:gd name="connsiteY47" fmla="*/ 4755 h 10000"/>
                <a:gd name="connsiteX48" fmla="*/ 8893 w 10000"/>
                <a:gd name="connsiteY48" fmla="*/ 1608 h 10000"/>
                <a:gd name="connsiteX49" fmla="*/ 10000 w 10000"/>
                <a:gd name="connsiteY49" fmla="*/ 70 h 10000"/>
                <a:gd name="connsiteX50" fmla="*/ 10000 w 10000"/>
                <a:gd name="connsiteY50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2869 w 10000"/>
                <a:gd name="connsiteY14" fmla="*/ 7133 h 10000"/>
                <a:gd name="connsiteX15" fmla="*/ 2090 w 10000"/>
                <a:gd name="connsiteY15" fmla="*/ 8321 h 10000"/>
                <a:gd name="connsiteX16" fmla="*/ 554 w 10000"/>
                <a:gd name="connsiteY16" fmla="*/ 9825 h 10000"/>
                <a:gd name="connsiteX17" fmla="*/ 1045 w 10000"/>
                <a:gd name="connsiteY17" fmla="*/ 7238 h 10000"/>
                <a:gd name="connsiteX18" fmla="*/ 1660 w 10000"/>
                <a:gd name="connsiteY18" fmla="*/ 5577 h 10000"/>
                <a:gd name="connsiteX19" fmla="*/ 2377 w 10000"/>
                <a:gd name="connsiteY19" fmla="*/ 3741 h 10000"/>
                <a:gd name="connsiteX20" fmla="*/ 3402 w 10000"/>
                <a:gd name="connsiteY20" fmla="*/ 2273 h 10000"/>
                <a:gd name="connsiteX21" fmla="*/ 3402 w 10000"/>
                <a:gd name="connsiteY21" fmla="*/ 2273 h 10000"/>
                <a:gd name="connsiteX22" fmla="*/ 2541 w 10000"/>
                <a:gd name="connsiteY22" fmla="*/ 2657 h 10000"/>
                <a:gd name="connsiteX23" fmla="*/ 2090 w 10000"/>
                <a:gd name="connsiteY23" fmla="*/ 2867 h 10000"/>
                <a:gd name="connsiteX24" fmla="*/ 2090 w 10000"/>
                <a:gd name="connsiteY24" fmla="*/ 2867 h 10000"/>
                <a:gd name="connsiteX25" fmla="*/ 1967 w 10000"/>
                <a:gd name="connsiteY25" fmla="*/ 3007 h 10000"/>
                <a:gd name="connsiteX26" fmla="*/ 1885 w 10000"/>
                <a:gd name="connsiteY26" fmla="*/ 3252 h 10000"/>
                <a:gd name="connsiteX27" fmla="*/ 1557 w 10000"/>
                <a:gd name="connsiteY27" fmla="*/ 4091 h 10000"/>
                <a:gd name="connsiteX28" fmla="*/ 1107 w 10000"/>
                <a:gd name="connsiteY28" fmla="*/ 5175 h 10000"/>
                <a:gd name="connsiteX29" fmla="*/ 738 w 10000"/>
                <a:gd name="connsiteY29" fmla="*/ 6434 h 10000"/>
                <a:gd name="connsiteX30" fmla="*/ 410 w 10000"/>
                <a:gd name="connsiteY30" fmla="*/ 7692 h 10000"/>
                <a:gd name="connsiteX31" fmla="*/ 123 w 10000"/>
                <a:gd name="connsiteY31" fmla="*/ 8776 h 10000"/>
                <a:gd name="connsiteX32" fmla="*/ 0 w 10000"/>
                <a:gd name="connsiteY32" fmla="*/ 9615 h 10000"/>
                <a:gd name="connsiteX33" fmla="*/ 82 w 10000"/>
                <a:gd name="connsiteY33" fmla="*/ 9860 h 10000"/>
                <a:gd name="connsiteX34" fmla="*/ 123 w 10000"/>
                <a:gd name="connsiteY34" fmla="*/ 10000 h 10000"/>
                <a:gd name="connsiteX35" fmla="*/ 123 w 10000"/>
                <a:gd name="connsiteY35" fmla="*/ 10000 h 10000"/>
                <a:gd name="connsiteX36" fmla="*/ 287 w 10000"/>
                <a:gd name="connsiteY36" fmla="*/ 10000 h 10000"/>
                <a:gd name="connsiteX37" fmla="*/ 492 w 10000"/>
                <a:gd name="connsiteY37" fmla="*/ 9965 h 10000"/>
                <a:gd name="connsiteX38" fmla="*/ 779 w 10000"/>
                <a:gd name="connsiteY38" fmla="*/ 9825 h 10000"/>
                <a:gd name="connsiteX39" fmla="*/ 1148 w 10000"/>
                <a:gd name="connsiteY39" fmla="*/ 9615 h 10000"/>
                <a:gd name="connsiteX40" fmla="*/ 2049 w 10000"/>
                <a:gd name="connsiteY40" fmla="*/ 9021 h 10000"/>
                <a:gd name="connsiteX41" fmla="*/ 3074 w 10000"/>
                <a:gd name="connsiteY41" fmla="*/ 8252 h 10000"/>
                <a:gd name="connsiteX42" fmla="*/ 4139 w 10000"/>
                <a:gd name="connsiteY42" fmla="*/ 7413 h 10000"/>
                <a:gd name="connsiteX43" fmla="*/ 5123 w 10000"/>
                <a:gd name="connsiteY43" fmla="*/ 6503 h 10000"/>
                <a:gd name="connsiteX44" fmla="*/ 6066 w 10000"/>
                <a:gd name="connsiteY44" fmla="*/ 5594 h 10000"/>
                <a:gd name="connsiteX45" fmla="*/ 6721 w 10000"/>
                <a:gd name="connsiteY45" fmla="*/ 4755 h 10000"/>
                <a:gd name="connsiteX46" fmla="*/ 6721 w 10000"/>
                <a:gd name="connsiteY46" fmla="*/ 4755 h 10000"/>
                <a:gd name="connsiteX47" fmla="*/ 8893 w 10000"/>
                <a:gd name="connsiteY47" fmla="*/ 1608 h 10000"/>
                <a:gd name="connsiteX48" fmla="*/ 10000 w 10000"/>
                <a:gd name="connsiteY48" fmla="*/ 70 h 10000"/>
                <a:gd name="connsiteX49" fmla="*/ 10000 w 10000"/>
                <a:gd name="connsiteY49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631 w 10000"/>
                <a:gd name="connsiteY13" fmla="*/ 5315 h 10000"/>
                <a:gd name="connsiteX14" fmla="*/ 2090 w 10000"/>
                <a:gd name="connsiteY14" fmla="*/ 8321 h 10000"/>
                <a:gd name="connsiteX15" fmla="*/ 554 w 10000"/>
                <a:gd name="connsiteY15" fmla="*/ 9825 h 10000"/>
                <a:gd name="connsiteX16" fmla="*/ 1045 w 10000"/>
                <a:gd name="connsiteY16" fmla="*/ 7238 h 10000"/>
                <a:gd name="connsiteX17" fmla="*/ 1660 w 10000"/>
                <a:gd name="connsiteY17" fmla="*/ 5577 h 10000"/>
                <a:gd name="connsiteX18" fmla="*/ 2377 w 10000"/>
                <a:gd name="connsiteY18" fmla="*/ 3741 h 10000"/>
                <a:gd name="connsiteX19" fmla="*/ 3402 w 10000"/>
                <a:gd name="connsiteY19" fmla="*/ 2273 h 10000"/>
                <a:gd name="connsiteX20" fmla="*/ 3402 w 10000"/>
                <a:gd name="connsiteY20" fmla="*/ 2273 h 10000"/>
                <a:gd name="connsiteX21" fmla="*/ 2541 w 10000"/>
                <a:gd name="connsiteY21" fmla="*/ 2657 h 10000"/>
                <a:gd name="connsiteX22" fmla="*/ 2090 w 10000"/>
                <a:gd name="connsiteY22" fmla="*/ 2867 h 10000"/>
                <a:gd name="connsiteX23" fmla="*/ 2090 w 10000"/>
                <a:gd name="connsiteY23" fmla="*/ 2867 h 10000"/>
                <a:gd name="connsiteX24" fmla="*/ 1967 w 10000"/>
                <a:gd name="connsiteY24" fmla="*/ 3007 h 10000"/>
                <a:gd name="connsiteX25" fmla="*/ 1885 w 10000"/>
                <a:gd name="connsiteY25" fmla="*/ 3252 h 10000"/>
                <a:gd name="connsiteX26" fmla="*/ 1557 w 10000"/>
                <a:gd name="connsiteY26" fmla="*/ 4091 h 10000"/>
                <a:gd name="connsiteX27" fmla="*/ 1107 w 10000"/>
                <a:gd name="connsiteY27" fmla="*/ 5175 h 10000"/>
                <a:gd name="connsiteX28" fmla="*/ 738 w 10000"/>
                <a:gd name="connsiteY28" fmla="*/ 6434 h 10000"/>
                <a:gd name="connsiteX29" fmla="*/ 410 w 10000"/>
                <a:gd name="connsiteY29" fmla="*/ 7692 h 10000"/>
                <a:gd name="connsiteX30" fmla="*/ 123 w 10000"/>
                <a:gd name="connsiteY30" fmla="*/ 8776 h 10000"/>
                <a:gd name="connsiteX31" fmla="*/ 0 w 10000"/>
                <a:gd name="connsiteY31" fmla="*/ 9615 h 10000"/>
                <a:gd name="connsiteX32" fmla="*/ 82 w 10000"/>
                <a:gd name="connsiteY32" fmla="*/ 9860 h 10000"/>
                <a:gd name="connsiteX33" fmla="*/ 123 w 10000"/>
                <a:gd name="connsiteY33" fmla="*/ 10000 h 10000"/>
                <a:gd name="connsiteX34" fmla="*/ 123 w 10000"/>
                <a:gd name="connsiteY34" fmla="*/ 10000 h 10000"/>
                <a:gd name="connsiteX35" fmla="*/ 287 w 10000"/>
                <a:gd name="connsiteY35" fmla="*/ 10000 h 10000"/>
                <a:gd name="connsiteX36" fmla="*/ 492 w 10000"/>
                <a:gd name="connsiteY36" fmla="*/ 9965 h 10000"/>
                <a:gd name="connsiteX37" fmla="*/ 779 w 10000"/>
                <a:gd name="connsiteY37" fmla="*/ 9825 h 10000"/>
                <a:gd name="connsiteX38" fmla="*/ 1148 w 10000"/>
                <a:gd name="connsiteY38" fmla="*/ 9615 h 10000"/>
                <a:gd name="connsiteX39" fmla="*/ 2049 w 10000"/>
                <a:gd name="connsiteY39" fmla="*/ 9021 h 10000"/>
                <a:gd name="connsiteX40" fmla="*/ 3074 w 10000"/>
                <a:gd name="connsiteY40" fmla="*/ 8252 h 10000"/>
                <a:gd name="connsiteX41" fmla="*/ 4139 w 10000"/>
                <a:gd name="connsiteY41" fmla="*/ 7413 h 10000"/>
                <a:gd name="connsiteX42" fmla="*/ 5123 w 10000"/>
                <a:gd name="connsiteY42" fmla="*/ 6503 h 10000"/>
                <a:gd name="connsiteX43" fmla="*/ 6066 w 10000"/>
                <a:gd name="connsiteY43" fmla="*/ 5594 h 10000"/>
                <a:gd name="connsiteX44" fmla="*/ 6721 w 10000"/>
                <a:gd name="connsiteY44" fmla="*/ 4755 h 10000"/>
                <a:gd name="connsiteX45" fmla="*/ 6721 w 10000"/>
                <a:gd name="connsiteY45" fmla="*/ 4755 h 10000"/>
                <a:gd name="connsiteX46" fmla="*/ 8893 w 10000"/>
                <a:gd name="connsiteY46" fmla="*/ 1608 h 10000"/>
                <a:gd name="connsiteX47" fmla="*/ 10000 w 10000"/>
                <a:gd name="connsiteY47" fmla="*/ 70 h 10000"/>
                <a:gd name="connsiteX48" fmla="*/ 10000 w 10000"/>
                <a:gd name="connsiteY48" fmla="*/ 70 h 10000"/>
                <a:gd name="connsiteX0" fmla="*/ 10000 w 10000"/>
                <a:gd name="connsiteY0" fmla="*/ 70 h 10000"/>
                <a:gd name="connsiteX1" fmla="*/ 10000 w 10000"/>
                <a:gd name="connsiteY1" fmla="*/ 70 h 10000"/>
                <a:gd name="connsiteX2" fmla="*/ 9959 w 10000"/>
                <a:gd name="connsiteY2" fmla="*/ 0 h 10000"/>
                <a:gd name="connsiteX3" fmla="*/ 9795 w 10000"/>
                <a:gd name="connsiteY3" fmla="*/ 0 h 10000"/>
                <a:gd name="connsiteX4" fmla="*/ 9344 w 10000"/>
                <a:gd name="connsiteY4" fmla="*/ 70 h 10000"/>
                <a:gd name="connsiteX5" fmla="*/ 9344 w 10000"/>
                <a:gd name="connsiteY5" fmla="*/ 70 h 10000"/>
                <a:gd name="connsiteX6" fmla="*/ 8689 w 10000"/>
                <a:gd name="connsiteY6" fmla="*/ 664 h 10000"/>
                <a:gd name="connsiteX7" fmla="*/ 8033 w 10000"/>
                <a:gd name="connsiteY7" fmla="*/ 1224 h 10000"/>
                <a:gd name="connsiteX8" fmla="*/ 7418 w 10000"/>
                <a:gd name="connsiteY8" fmla="*/ 1888 h 10000"/>
                <a:gd name="connsiteX9" fmla="*/ 6926 w 10000"/>
                <a:gd name="connsiteY9" fmla="*/ 2483 h 10000"/>
                <a:gd name="connsiteX10" fmla="*/ 6926 w 10000"/>
                <a:gd name="connsiteY10" fmla="*/ 2483 h 10000"/>
                <a:gd name="connsiteX11" fmla="*/ 6270 w 10000"/>
                <a:gd name="connsiteY11" fmla="*/ 3357 h 10000"/>
                <a:gd name="connsiteX12" fmla="*/ 5492 w 10000"/>
                <a:gd name="connsiteY12" fmla="*/ 4336 h 10000"/>
                <a:gd name="connsiteX13" fmla="*/ 4570 w 10000"/>
                <a:gd name="connsiteY13" fmla="*/ 6207 h 10000"/>
                <a:gd name="connsiteX14" fmla="*/ 2090 w 10000"/>
                <a:gd name="connsiteY14" fmla="*/ 8321 h 10000"/>
                <a:gd name="connsiteX15" fmla="*/ 554 w 10000"/>
                <a:gd name="connsiteY15" fmla="*/ 9825 h 10000"/>
                <a:gd name="connsiteX16" fmla="*/ 1045 w 10000"/>
                <a:gd name="connsiteY16" fmla="*/ 7238 h 10000"/>
                <a:gd name="connsiteX17" fmla="*/ 1660 w 10000"/>
                <a:gd name="connsiteY17" fmla="*/ 5577 h 10000"/>
                <a:gd name="connsiteX18" fmla="*/ 2377 w 10000"/>
                <a:gd name="connsiteY18" fmla="*/ 3741 h 10000"/>
                <a:gd name="connsiteX19" fmla="*/ 3402 w 10000"/>
                <a:gd name="connsiteY19" fmla="*/ 2273 h 10000"/>
                <a:gd name="connsiteX20" fmla="*/ 3402 w 10000"/>
                <a:gd name="connsiteY20" fmla="*/ 2273 h 10000"/>
                <a:gd name="connsiteX21" fmla="*/ 2541 w 10000"/>
                <a:gd name="connsiteY21" fmla="*/ 2657 h 10000"/>
                <a:gd name="connsiteX22" fmla="*/ 2090 w 10000"/>
                <a:gd name="connsiteY22" fmla="*/ 2867 h 10000"/>
                <a:gd name="connsiteX23" fmla="*/ 2090 w 10000"/>
                <a:gd name="connsiteY23" fmla="*/ 2867 h 10000"/>
                <a:gd name="connsiteX24" fmla="*/ 1967 w 10000"/>
                <a:gd name="connsiteY24" fmla="*/ 3007 h 10000"/>
                <a:gd name="connsiteX25" fmla="*/ 1885 w 10000"/>
                <a:gd name="connsiteY25" fmla="*/ 3252 h 10000"/>
                <a:gd name="connsiteX26" fmla="*/ 1557 w 10000"/>
                <a:gd name="connsiteY26" fmla="*/ 4091 h 10000"/>
                <a:gd name="connsiteX27" fmla="*/ 1107 w 10000"/>
                <a:gd name="connsiteY27" fmla="*/ 5175 h 10000"/>
                <a:gd name="connsiteX28" fmla="*/ 738 w 10000"/>
                <a:gd name="connsiteY28" fmla="*/ 6434 h 10000"/>
                <a:gd name="connsiteX29" fmla="*/ 410 w 10000"/>
                <a:gd name="connsiteY29" fmla="*/ 7692 h 10000"/>
                <a:gd name="connsiteX30" fmla="*/ 123 w 10000"/>
                <a:gd name="connsiteY30" fmla="*/ 8776 h 10000"/>
                <a:gd name="connsiteX31" fmla="*/ 0 w 10000"/>
                <a:gd name="connsiteY31" fmla="*/ 9615 h 10000"/>
                <a:gd name="connsiteX32" fmla="*/ 82 w 10000"/>
                <a:gd name="connsiteY32" fmla="*/ 9860 h 10000"/>
                <a:gd name="connsiteX33" fmla="*/ 123 w 10000"/>
                <a:gd name="connsiteY33" fmla="*/ 10000 h 10000"/>
                <a:gd name="connsiteX34" fmla="*/ 123 w 10000"/>
                <a:gd name="connsiteY34" fmla="*/ 10000 h 10000"/>
                <a:gd name="connsiteX35" fmla="*/ 287 w 10000"/>
                <a:gd name="connsiteY35" fmla="*/ 10000 h 10000"/>
                <a:gd name="connsiteX36" fmla="*/ 492 w 10000"/>
                <a:gd name="connsiteY36" fmla="*/ 9965 h 10000"/>
                <a:gd name="connsiteX37" fmla="*/ 779 w 10000"/>
                <a:gd name="connsiteY37" fmla="*/ 9825 h 10000"/>
                <a:gd name="connsiteX38" fmla="*/ 1148 w 10000"/>
                <a:gd name="connsiteY38" fmla="*/ 9615 h 10000"/>
                <a:gd name="connsiteX39" fmla="*/ 2049 w 10000"/>
                <a:gd name="connsiteY39" fmla="*/ 9021 h 10000"/>
                <a:gd name="connsiteX40" fmla="*/ 3074 w 10000"/>
                <a:gd name="connsiteY40" fmla="*/ 8252 h 10000"/>
                <a:gd name="connsiteX41" fmla="*/ 4139 w 10000"/>
                <a:gd name="connsiteY41" fmla="*/ 7413 h 10000"/>
                <a:gd name="connsiteX42" fmla="*/ 5123 w 10000"/>
                <a:gd name="connsiteY42" fmla="*/ 6503 h 10000"/>
                <a:gd name="connsiteX43" fmla="*/ 6066 w 10000"/>
                <a:gd name="connsiteY43" fmla="*/ 5594 h 10000"/>
                <a:gd name="connsiteX44" fmla="*/ 6721 w 10000"/>
                <a:gd name="connsiteY44" fmla="*/ 4755 h 10000"/>
                <a:gd name="connsiteX45" fmla="*/ 6721 w 10000"/>
                <a:gd name="connsiteY45" fmla="*/ 4755 h 10000"/>
                <a:gd name="connsiteX46" fmla="*/ 8893 w 10000"/>
                <a:gd name="connsiteY46" fmla="*/ 1608 h 10000"/>
                <a:gd name="connsiteX47" fmla="*/ 10000 w 10000"/>
                <a:gd name="connsiteY47" fmla="*/ 70 h 10000"/>
                <a:gd name="connsiteX48" fmla="*/ 10000 w 10000"/>
                <a:gd name="connsiteY48" fmla="*/ 7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0000" h="10000">
                  <a:moveTo>
                    <a:pt x="10000" y="70"/>
                  </a:moveTo>
                  <a:lnTo>
                    <a:pt x="10000" y="70"/>
                  </a:lnTo>
                  <a:cubicBezTo>
                    <a:pt x="9986" y="47"/>
                    <a:pt x="9973" y="23"/>
                    <a:pt x="9959" y="0"/>
                  </a:cubicBezTo>
                  <a:lnTo>
                    <a:pt x="9795" y="0"/>
                  </a:lnTo>
                  <a:lnTo>
                    <a:pt x="9344" y="70"/>
                  </a:lnTo>
                  <a:lnTo>
                    <a:pt x="9344" y="70"/>
                  </a:lnTo>
                  <a:lnTo>
                    <a:pt x="8689" y="664"/>
                  </a:lnTo>
                  <a:lnTo>
                    <a:pt x="8033" y="1224"/>
                  </a:lnTo>
                  <a:lnTo>
                    <a:pt x="7418" y="1888"/>
                  </a:lnTo>
                  <a:lnTo>
                    <a:pt x="6926" y="2483"/>
                  </a:lnTo>
                  <a:lnTo>
                    <a:pt x="6926" y="2483"/>
                  </a:lnTo>
                  <a:lnTo>
                    <a:pt x="6270" y="3357"/>
                  </a:lnTo>
                  <a:lnTo>
                    <a:pt x="5492" y="4336"/>
                  </a:lnTo>
                  <a:lnTo>
                    <a:pt x="4570" y="6207"/>
                  </a:lnTo>
                  <a:lnTo>
                    <a:pt x="2090" y="8321"/>
                  </a:lnTo>
                  <a:lnTo>
                    <a:pt x="554" y="9825"/>
                  </a:lnTo>
                  <a:cubicBezTo>
                    <a:pt x="636" y="9487"/>
                    <a:pt x="963" y="7576"/>
                    <a:pt x="1045" y="7238"/>
                  </a:cubicBezTo>
                  <a:cubicBezTo>
                    <a:pt x="1107" y="6684"/>
                    <a:pt x="1598" y="6131"/>
                    <a:pt x="1660" y="5577"/>
                  </a:cubicBezTo>
                  <a:lnTo>
                    <a:pt x="2377" y="3741"/>
                  </a:lnTo>
                  <a:lnTo>
                    <a:pt x="3402" y="2273"/>
                  </a:lnTo>
                  <a:lnTo>
                    <a:pt x="3402" y="2273"/>
                  </a:lnTo>
                  <a:lnTo>
                    <a:pt x="2541" y="2657"/>
                  </a:lnTo>
                  <a:lnTo>
                    <a:pt x="2090" y="2867"/>
                  </a:lnTo>
                  <a:lnTo>
                    <a:pt x="2090" y="2867"/>
                  </a:lnTo>
                  <a:lnTo>
                    <a:pt x="1967" y="3007"/>
                  </a:lnTo>
                  <a:cubicBezTo>
                    <a:pt x="1940" y="3089"/>
                    <a:pt x="1912" y="3170"/>
                    <a:pt x="1885" y="3252"/>
                  </a:cubicBezTo>
                  <a:cubicBezTo>
                    <a:pt x="1776" y="3532"/>
                    <a:pt x="1666" y="3811"/>
                    <a:pt x="1557" y="4091"/>
                  </a:cubicBezTo>
                  <a:lnTo>
                    <a:pt x="1107" y="5175"/>
                  </a:lnTo>
                  <a:lnTo>
                    <a:pt x="738" y="6434"/>
                  </a:lnTo>
                  <a:lnTo>
                    <a:pt x="410" y="7692"/>
                  </a:lnTo>
                  <a:cubicBezTo>
                    <a:pt x="314" y="8053"/>
                    <a:pt x="219" y="8415"/>
                    <a:pt x="123" y="8776"/>
                  </a:cubicBezTo>
                  <a:lnTo>
                    <a:pt x="0" y="9615"/>
                  </a:lnTo>
                  <a:cubicBezTo>
                    <a:pt x="27" y="9697"/>
                    <a:pt x="55" y="9778"/>
                    <a:pt x="82" y="9860"/>
                  </a:cubicBezTo>
                  <a:cubicBezTo>
                    <a:pt x="96" y="9907"/>
                    <a:pt x="109" y="9953"/>
                    <a:pt x="123" y="10000"/>
                  </a:cubicBezTo>
                  <a:lnTo>
                    <a:pt x="123" y="10000"/>
                  </a:lnTo>
                  <a:lnTo>
                    <a:pt x="287" y="10000"/>
                  </a:lnTo>
                  <a:lnTo>
                    <a:pt x="492" y="9965"/>
                  </a:lnTo>
                  <a:lnTo>
                    <a:pt x="779" y="9825"/>
                  </a:lnTo>
                  <a:lnTo>
                    <a:pt x="1148" y="9615"/>
                  </a:lnTo>
                  <a:lnTo>
                    <a:pt x="2049" y="9021"/>
                  </a:lnTo>
                  <a:lnTo>
                    <a:pt x="3074" y="8252"/>
                  </a:lnTo>
                  <a:lnTo>
                    <a:pt x="4139" y="7413"/>
                  </a:lnTo>
                  <a:lnTo>
                    <a:pt x="5123" y="6503"/>
                  </a:lnTo>
                  <a:lnTo>
                    <a:pt x="6066" y="5594"/>
                  </a:lnTo>
                  <a:lnTo>
                    <a:pt x="6721" y="4755"/>
                  </a:lnTo>
                  <a:lnTo>
                    <a:pt x="6721" y="4755"/>
                  </a:lnTo>
                  <a:lnTo>
                    <a:pt x="8893" y="1608"/>
                  </a:lnTo>
                  <a:lnTo>
                    <a:pt x="10000" y="70"/>
                  </a:lnTo>
                  <a:lnTo>
                    <a:pt x="10000" y="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C1ADB143-5A49-0633-02AA-862F1720216A}"/>
              </a:ext>
            </a:extLst>
          </p:cNvPr>
          <p:cNvGrpSpPr/>
          <p:nvPr/>
        </p:nvGrpSpPr>
        <p:grpSpPr>
          <a:xfrm>
            <a:off x="4414298" y="971931"/>
            <a:ext cx="1282542" cy="2540279"/>
            <a:chOff x="3392488" y="2268538"/>
            <a:chExt cx="1395413" cy="2763838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9848F5-5719-6351-7A17-D07B43912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488" y="2268538"/>
              <a:ext cx="1395413" cy="2763838"/>
            </a:xfrm>
            <a:custGeom>
              <a:avLst/>
              <a:gdLst>
                <a:gd name="T0" fmla="*/ 360 w 879"/>
                <a:gd name="T1" fmla="*/ 16 h 1741"/>
                <a:gd name="T2" fmla="*/ 312 w 879"/>
                <a:gd name="T3" fmla="*/ 0 h 1741"/>
                <a:gd name="T4" fmla="*/ 292 w 879"/>
                <a:gd name="T5" fmla="*/ 16 h 1741"/>
                <a:gd name="T6" fmla="*/ 228 w 879"/>
                <a:gd name="T7" fmla="*/ 192 h 1741"/>
                <a:gd name="T8" fmla="*/ 203 w 879"/>
                <a:gd name="T9" fmla="*/ 307 h 1741"/>
                <a:gd name="T10" fmla="*/ 162 w 879"/>
                <a:gd name="T11" fmla="*/ 447 h 1741"/>
                <a:gd name="T12" fmla="*/ 69 w 879"/>
                <a:gd name="T13" fmla="*/ 516 h 1741"/>
                <a:gd name="T14" fmla="*/ 25 w 879"/>
                <a:gd name="T15" fmla="*/ 590 h 1741"/>
                <a:gd name="T16" fmla="*/ 0 w 879"/>
                <a:gd name="T17" fmla="*/ 685 h 1741"/>
                <a:gd name="T18" fmla="*/ 13 w 879"/>
                <a:gd name="T19" fmla="*/ 693 h 1741"/>
                <a:gd name="T20" fmla="*/ 88 w 879"/>
                <a:gd name="T21" fmla="*/ 642 h 1741"/>
                <a:gd name="T22" fmla="*/ 146 w 879"/>
                <a:gd name="T23" fmla="*/ 616 h 1741"/>
                <a:gd name="T24" fmla="*/ 197 w 879"/>
                <a:gd name="T25" fmla="*/ 656 h 1741"/>
                <a:gd name="T26" fmla="*/ 240 w 879"/>
                <a:gd name="T27" fmla="*/ 743 h 1741"/>
                <a:gd name="T28" fmla="*/ 382 w 879"/>
                <a:gd name="T29" fmla="*/ 1046 h 1741"/>
                <a:gd name="T30" fmla="*/ 407 w 879"/>
                <a:gd name="T31" fmla="*/ 1128 h 1741"/>
                <a:gd name="T32" fmla="*/ 406 w 879"/>
                <a:gd name="T33" fmla="*/ 1230 h 1741"/>
                <a:gd name="T34" fmla="*/ 365 w 879"/>
                <a:gd name="T35" fmla="*/ 1312 h 1741"/>
                <a:gd name="T36" fmla="*/ 278 w 879"/>
                <a:gd name="T37" fmla="*/ 1406 h 1741"/>
                <a:gd name="T38" fmla="*/ 207 w 879"/>
                <a:gd name="T39" fmla="*/ 1437 h 1741"/>
                <a:gd name="T40" fmla="*/ 73 w 879"/>
                <a:gd name="T41" fmla="*/ 1484 h 1741"/>
                <a:gd name="T42" fmla="*/ 48 w 879"/>
                <a:gd name="T43" fmla="*/ 1509 h 1741"/>
                <a:gd name="T44" fmla="*/ 57 w 879"/>
                <a:gd name="T45" fmla="*/ 1524 h 1741"/>
                <a:gd name="T46" fmla="*/ 120 w 879"/>
                <a:gd name="T47" fmla="*/ 1519 h 1741"/>
                <a:gd name="T48" fmla="*/ 179 w 879"/>
                <a:gd name="T49" fmla="*/ 1532 h 1741"/>
                <a:gd name="T50" fmla="*/ 209 w 879"/>
                <a:gd name="T51" fmla="*/ 1547 h 1741"/>
                <a:gd name="T52" fmla="*/ 241 w 879"/>
                <a:gd name="T53" fmla="*/ 1557 h 1741"/>
                <a:gd name="T54" fmla="*/ 282 w 879"/>
                <a:gd name="T55" fmla="*/ 1620 h 1741"/>
                <a:gd name="T56" fmla="*/ 311 w 879"/>
                <a:gd name="T57" fmla="*/ 1665 h 1741"/>
                <a:gd name="T58" fmla="*/ 324 w 879"/>
                <a:gd name="T59" fmla="*/ 1732 h 1741"/>
                <a:gd name="T60" fmla="*/ 337 w 879"/>
                <a:gd name="T61" fmla="*/ 1740 h 1741"/>
                <a:gd name="T62" fmla="*/ 355 w 879"/>
                <a:gd name="T63" fmla="*/ 1685 h 1741"/>
                <a:gd name="T64" fmla="*/ 375 w 879"/>
                <a:gd name="T65" fmla="*/ 1531 h 1741"/>
                <a:gd name="T66" fmla="*/ 379 w 879"/>
                <a:gd name="T67" fmla="*/ 1419 h 1741"/>
                <a:gd name="T68" fmla="*/ 402 w 879"/>
                <a:gd name="T69" fmla="*/ 1370 h 1741"/>
                <a:gd name="T70" fmla="*/ 497 w 879"/>
                <a:gd name="T71" fmla="*/ 1284 h 1741"/>
                <a:gd name="T72" fmla="*/ 587 w 879"/>
                <a:gd name="T73" fmla="*/ 1176 h 1741"/>
                <a:gd name="T74" fmla="*/ 629 w 879"/>
                <a:gd name="T75" fmla="*/ 1084 h 1741"/>
                <a:gd name="T76" fmla="*/ 663 w 879"/>
                <a:gd name="T77" fmla="*/ 904 h 1741"/>
                <a:gd name="T78" fmla="*/ 686 w 879"/>
                <a:gd name="T79" fmla="*/ 742 h 1741"/>
                <a:gd name="T80" fmla="*/ 741 w 879"/>
                <a:gd name="T81" fmla="*/ 697 h 1741"/>
                <a:gd name="T82" fmla="*/ 797 w 879"/>
                <a:gd name="T83" fmla="*/ 688 h 1741"/>
                <a:gd name="T84" fmla="*/ 870 w 879"/>
                <a:gd name="T85" fmla="*/ 700 h 1741"/>
                <a:gd name="T86" fmla="*/ 879 w 879"/>
                <a:gd name="T87" fmla="*/ 689 h 1741"/>
                <a:gd name="T88" fmla="*/ 842 w 879"/>
                <a:gd name="T89" fmla="*/ 641 h 1741"/>
                <a:gd name="T90" fmla="*/ 766 w 879"/>
                <a:gd name="T91" fmla="*/ 586 h 1741"/>
                <a:gd name="T92" fmla="*/ 647 w 879"/>
                <a:gd name="T93" fmla="*/ 546 h 1741"/>
                <a:gd name="T94" fmla="*/ 604 w 879"/>
                <a:gd name="T95" fmla="*/ 491 h 1741"/>
                <a:gd name="T96" fmla="*/ 570 w 879"/>
                <a:gd name="T97" fmla="*/ 379 h 1741"/>
                <a:gd name="T98" fmla="*/ 553 w 879"/>
                <a:gd name="T99" fmla="*/ 248 h 1741"/>
                <a:gd name="T100" fmla="*/ 520 w 879"/>
                <a:gd name="T101" fmla="*/ 173 h 1741"/>
                <a:gd name="T102" fmla="*/ 406 w 879"/>
                <a:gd name="T103" fmla="*/ 52 h 1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9" h="1741">
                  <a:moveTo>
                    <a:pt x="391" y="39"/>
                  </a:moveTo>
                  <a:lnTo>
                    <a:pt x="391" y="39"/>
                  </a:lnTo>
                  <a:lnTo>
                    <a:pt x="382" y="31"/>
                  </a:lnTo>
                  <a:lnTo>
                    <a:pt x="372" y="24"/>
                  </a:lnTo>
                  <a:lnTo>
                    <a:pt x="360" y="16"/>
                  </a:lnTo>
                  <a:lnTo>
                    <a:pt x="347" y="8"/>
                  </a:lnTo>
                  <a:lnTo>
                    <a:pt x="332" y="3"/>
                  </a:lnTo>
                  <a:lnTo>
                    <a:pt x="325" y="1"/>
                  </a:lnTo>
                  <a:lnTo>
                    <a:pt x="319" y="0"/>
                  </a:lnTo>
                  <a:lnTo>
                    <a:pt x="312" y="0"/>
                  </a:lnTo>
                  <a:lnTo>
                    <a:pt x="305" y="1"/>
                  </a:lnTo>
                  <a:lnTo>
                    <a:pt x="305" y="1"/>
                  </a:lnTo>
                  <a:lnTo>
                    <a:pt x="303" y="3"/>
                  </a:lnTo>
                  <a:lnTo>
                    <a:pt x="299" y="5"/>
                  </a:lnTo>
                  <a:lnTo>
                    <a:pt x="292" y="16"/>
                  </a:lnTo>
                  <a:lnTo>
                    <a:pt x="284" y="29"/>
                  </a:lnTo>
                  <a:lnTo>
                    <a:pt x="276" y="47"/>
                  </a:lnTo>
                  <a:lnTo>
                    <a:pt x="258" y="90"/>
                  </a:lnTo>
                  <a:lnTo>
                    <a:pt x="242" y="139"/>
                  </a:lnTo>
                  <a:lnTo>
                    <a:pt x="228" y="192"/>
                  </a:lnTo>
                  <a:lnTo>
                    <a:pt x="215" y="240"/>
                  </a:lnTo>
                  <a:lnTo>
                    <a:pt x="206" y="280"/>
                  </a:lnTo>
                  <a:lnTo>
                    <a:pt x="205" y="296"/>
                  </a:lnTo>
                  <a:lnTo>
                    <a:pt x="203" y="307"/>
                  </a:lnTo>
                  <a:lnTo>
                    <a:pt x="203" y="307"/>
                  </a:lnTo>
                  <a:lnTo>
                    <a:pt x="202" y="326"/>
                  </a:lnTo>
                  <a:lnTo>
                    <a:pt x="199" y="354"/>
                  </a:lnTo>
                  <a:lnTo>
                    <a:pt x="190" y="429"/>
                  </a:lnTo>
                  <a:lnTo>
                    <a:pt x="190" y="429"/>
                  </a:lnTo>
                  <a:lnTo>
                    <a:pt x="162" y="447"/>
                  </a:lnTo>
                  <a:lnTo>
                    <a:pt x="128" y="469"/>
                  </a:lnTo>
                  <a:lnTo>
                    <a:pt x="96" y="494"/>
                  </a:lnTo>
                  <a:lnTo>
                    <a:pt x="82" y="504"/>
                  </a:lnTo>
                  <a:lnTo>
                    <a:pt x="69" y="516"/>
                  </a:lnTo>
                  <a:lnTo>
                    <a:pt x="69" y="516"/>
                  </a:lnTo>
                  <a:lnTo>
                    <a:pt x="61" y="526"/>
                  </a:lnTo>
                  <a:lnTo>
                    <a:pt x="53" y="536"/>
                  </a:lnTo>
                  <a:lnTo>
                    <a:pt x="45" y="549"/>
                  </a:lnTo>
                  <a:lnTo>
                    <a:pt x="39" y="561"/>
                  </a:lnTo>
                  <a:lnTo>
                    <a:pt x="25" y="590"/>
                  </a:lnTo>
                  <a:lnTo>
                    <a:pt x="13" y="618"/>
                  </a:lnTo>
                  <a:lnTo>
                    <a:pt x="5" y="645"/>
                  </a:lnTo>
                  <a:lnTo>
                    <a:pt x="1" y="669"/>
                  </a:lnTo>
                  <a:lnTo>
                    <a:pt x="0" y="679"/>
                  </a:lnTo>
                  <a:lnTo>
                    <a:pt x="0" y="685"/>
                  </a:lnTo>
                  <a:lnTo>
                    <a:pt x="2" y="691"/>
                  </a:lnTo>
                  <a:lnTo>
                    <a:pt x="5" y="693"/>
                  </a:lnTo>
                  <a:lnTo>
                    <a:pt x="5" y="693"/>
                  </a:lnTo>
                  <a:lnTo>
                    <a:pt x="9" y="693"/>
                  </a:lnTo>
                  <a:lnTo>
                    <a:pt x="13" y="693"/>
                  </a:lnTo>
                  <a:lnTo>
                    <a:pt x="24" y="689"/>
                  </a:lnTo>
                  <a:lnTo>
                    <a:pt x="36" y="683"/>
                  </a:lnTo>
                  <a:lnTo>
                    <a:pt x="48" y="673"/>
                  </a:lnTo>
                  <a:lnTo>
                    <a:pt x="75" y="653"/>
                  </a:lnTo>
                  <a:lnTo>
                    <a:pt x="88" y="642"/>
                  </a:lnTo>
                  <a:lnTo>
                    <a:pt x="102" y="634"/>
                  </a:lnTo>
                  <a:lnTo>
                    <a:pt x="102" y="634"/>
                  </a:lnTo>
                  <a:lnTo>
                    <a:pt x="111" y="629"/>
                  </a:lnTo>
                  <a:lnTo>
                    <a:pt x="123" y="624"/>
                  </a:lnTo>
                  <a:lnTo>
                    <a:pt x="146" y="616"/>
                  </a:lnTo>
                  <a:lnTo>
                    <a:pt x="169" y="609"/>
                  </a:lnTo>
                  <a:lnTo>
                    <a:pt x="187" y="605"/>
                  </a:lnTo>
                  <a:lnTo>
                    <a:pt x="187" y="605"/>
                  </a:lnTo>
                  <a:lnTo>
                    <a:pt x="190" y="632"/>
                  </a:lnTo>
                  <a:lnTo>
                    <a:pt x="197" y="656"/>
                  </a:lnTo>
                  <a:lnTo>
                    <a:pt x="205" y="679"/>
                  </a:lnTo>
                  <a:lnTo>
                    <a:pt x="209" y="689"/>
                  </a:lnTo>
                  <a:lnTo>
                    <a:pt x="214" y="699"/>
                  </a:lnTo>
                  <a:lnTo>
                    <a:pt x="214" y="699"/>
                  </a:lnTo>
                  <a:lnTo>
                    <a:pt x="240" y="743"/>
                  </a:lnTo>
                  <a:lnTo>
                    <a:pt x="269" y="799"/>
                  </a:lnTo>
                  <a:lnTo>
                    <a:pt x="300" y="861"/>
                  </a:lnTo>
                  <a:lnTo>
                    <a:pt x="331" y="926"/>
                  </a:lnTo>
                  <a:lnTo>
                    <a:pt x="359" y="989"/>
                  </a:lnTo>
                  <a:lnTo>
                    <a:pt x="382" y="1046"/>
                  </a:lnTo>
                  <a:lnTo>
                    <a:pt x="391" y="1072"/>
                  </a:lnTo>
                  <a:lnTo>
                    <a:pt x="399" y="1093"/>
                  </a:lnTo>
                  <a:lnTo>
                    <a:pt x="404" y="1113"/>
                  </a:lnTo>
                  <a:lnTo>
                    <a:pt x="407" y="1128"/>
                  </a:lnTo>
                  <a:lnTo>
                    <a:pt x="407" y="1128"/>
                  </a:lnTo>
                  <a:lnTo>
                    <a:pt x="410" y="1152"/>
                  </a:lnTo>
                  <a:lnTo>
                    <a:pt x="411" y="1174"/>
                  </a:lnTo>
                  <a:lnTo>
                    <a:pt x="411" y="1194"/>
                  </a:lnTo>
                  <a:lnTo>
                    <a:pt x="410" y="1211"/>
                  </a:lnTo>
                  <a:lnTo>
                    <a:pt x="406" y="1230"/>
                  </a:lnTo>
                  <a:lnTo>
                    <a:pt x="400" y="1248"/>
                  </a:lnTo>
                  <a:lnTo>
                    <a:pt x="392" y="1268"/>
                  </a:lnTo>
                  <a:lnTo>
                    <a:pt x="380" y="1289"/>
                  </a:lnTo>
                  <a:lnTo>
                    <a:pt x="380" y="1289"/>
                  </a:lnTo>
                  <a:lnTo>
                    <a:pt x="365" y="1312"/>
                  </a:lnTo>
                  <a:lnTo>
                    <a:pt x="349" y="1335"/>
                  </a:lnTo>
                  <a:lnTo>
                    <a:pt x="331" y="1356"/>
                  </a:lnTo>
                  <a:lnTo>
                    <a:pt x="313" y="1375"/>
                  </a:lnTo>
                  <a:lnTo>
                    <a:pt x="294" y="1392"/>
                  </a:lnTo>
                  <a:lnTo>
                    <a:pt x="278" y="1406"/>
                  </a:lnTo>
                  <a:lnTo>
                    <a:pt x="264" y="1417"/>
                  </a:lnTo>
                  <a:lnTo>
                    <a:pt x="252" y="1423"/>
                  </a:lnTo>
                  <a:lnTo>
                    <a:pt x="252" y="1423"/>
                  </a:lnTo>
                  <a:lnTo>
                    <a:pt x="236" y="1429"/>
                  </a:lnTo>
                  <a:lnTo>
                    <a:pt x="207" y="1437"/>
                  </a:lnTo>
                  <a:lnTo>
                    <a:pt x="174" y="1446"/>
                  </a:lnTo>
                  <a:lnTo>
                    <a:pt x="138" y="1458"/>
                  </a:lnTo>
                  <a:lnTo>
                    <a:pt x="103" y="1470"/>
                  </a:lnTo>
                  <a:lnTo>
                    <a:pt x="87" y="1477"/>
                  </a:lnTo>
                  <a:lnTo>
                    <a:pt x="73" y="1484"/>
                  </a:lnTo>
                  <a:lnTo>
                    <a:pt x="63" y="1490"/>
                  </a:lnTo>
                  <a:lnTo>
                    <a:pt x="55" y="1497"/>
                  </a:lnTo>
                  <a:lnTo>
                    <a:pt x="49" y="1502"/>
                  </a:lnTo>
                  <a:lnTo>
                    <a:pt x="48" y="1506"/>
                  </a:lnTo>
                  <a:lnTo>
                    <a:pt x="48" y="1509"/>
                  </a:lnTo>
                  <a:lnTo>
                    <a:pt x="48" y="1509"/>
                  </a:lnTo>
                  <a:lnTo>
                    <a:pt x="49" y="1515"/>
                  </a:lnTo>
                  <a:lnTo>
                    <a:pt x="52" y="1519"/>
                  </a:lnTo>
                  <a:lnTo>
                    <a:pt x="55" y="1521"/>
                  </a:lnTo>
                  <a:lnTo>
                    <a:pt x="57" y="1524"/>
                  </a:lnTo>
                  <a:lnTo>
                    <a:pt x="61" y="1524"/>
                  </a:lnTo>
                  <a:lnTo>
                    <a:pt x="65" y="1524"/>
                  </a:lnTo>
                  <a:lnTo>
                    <a:pt x="76" y="1524"/>
                  </a:lnTo>
                  <a:lnTo>
                    <a:pt x="104" y="1520"/>
                  </a:lnTo>
                  <a:lnTo>
                    <a:pt x="120" y="1519"/>
                  </a:lnTo>
                  <a:lnTo>
                    <a:pt x="139" y="1520"/>
                  </a:lnTo>
                  <a:lnTo>
                    <a:pt x="139" y="1520"/>
                  </a:lnTo>
                  <a:lnTo>
                    <a:pt x="157" y="1524"/>
                  </a:lnTo>
                  <a:lnTo>
                    <a:pt x="169" y="1528"/>
                  </a:lnTo>
                  <a:lnTo>
                    <a:pt x="179" y="1532"/>
                  </a:lnTo>
                  <a:lnTo>
                    <a:pt x="187" y="1536"/>
                  </a:lnTo>
                  <a:lnTo>
                    <a:pt x="198" y="1544"/>
                  </a:lnTo>
                  <a:lnTo>
                    <a:pt x="203" y="1545"/>
                  </a:lnTo>
                  <a:lnTo>
                    <a:pt x="209" y="1547"/>
                  </a:lnTo>
                  <a:lnTo>
                    <a:pt x="209" y="1547"/>
                  </a:lnTo>
                  <a:lnTo>
                    <a:pt x="214" y="1547"/>
                  </a:lnTo>
                  <a:lnTo>
                    <a:pt x="221" y="1548"/>
                  </a:lnTo>
                  <a:lnTo>
                    <a:pt x="232" y="1552"/>
                  </a:lnTo>
                  <a:lnTo>
                    <a:pt x="241" y="1557"/>
                  </a:lnTo>
                  <a:lnTo>
                    <a:pt x="241" y="1557"/>
                  </a:lnTo>
                  <a:lnTo>
                    <a:pt x="253" y="1578"/>
                  </a:lnTo>
                  <a:lnTo>
                    <a:pt x="273" y="1611"/>
                  </a:lnTo>
                  <a:lnTo>
                    <a:pt x="273" y="1611"/>
                  </a:lnTo>
                  <a:lnTo>
                    <a:pt x="277" y="1616"/>
                  </a:lnTo>
                  <a:lnTo>
                    <a:pt x="282" y="1620"/>
                  </a:lnTo>
                  <a:lnTo>
                    <a:pt x="294" y="1629"/>
                  </a:lnTo>
                  <a:lnTo>
                    <a:pt x="300" y="1634"/>
                  </a:lnTo>
                  <a:lnTo>
                    <a:pt x="305" y="1642"/>
                  </a:lnTo>
                  <a:lnTo>
                    <a:pt x="309" y="1651"/>
                  </a:lnTo>
                  <a:lnTo>
                    <a:pt x="311" y="1665"/>
                  </a:lnTo>
                  <a:lnTo>
                    <a:pt x="311" y="1665"/>
                  </a:lnTo>
                  <a:lnTo>
                    <a:pt x="315" y="1696"/>
                  </a:lnTo>
                  <a:lnTo>
                    <a:pt x="317" y="1709"/>
                  </a:lnTo>
                  <a:lnTo>
                    <a:pt x="320" y="1721"/>
                  </a:lnTo>
                  <a:lnTo>
                    <a:pt x="324" y="1732"/>
                  </a:lnTo>
                  <a:lnTo>
                    <a:pt x="328" y="1739"/>
                  </a:lnTo>
                  <a:lnTo>
                    <a:pt x="331" y="1740"/>
                  </a:lnTo>
                  <a:lnTo>
                    <a:pt x="332" y="1741"/>
                  </a:lnTo>
                  <a:lnTo>
                    <a:pt x="335" y="1741"/>
                  </a:lnTo>
                  <a:lnTo>
                    <a:pt x="337" y="1740"/>
                  </a:lnTo>
                  <a:lnTo>
                    <a:pt x="337" y="1740"/>
                  </a:lnTo>
                  <a:lnTo>
                    <a:pt x="340" y="1736"/>
                  </a:lnTo>
                  <a:lnTo>
                    <a:pt x="343" y="1731"/>
                  </a:lnTo>
                  <a:lnTo>
                    <a:pt x="349" y="1712"/>
                  </a:lnTo>
                  <a:lnTo>
                    <a:pt x="355" y="1685"/>
                  </a:lnTo>
                  <a:lnTo>
                    <a:pt x="361" y="1654"/>
                  </a:lnTo>
                  <a:lnTo>
                    <a:pt x="367" y="1620"/>
                  </a:lnTo>
                  <a:lnTo>
                    <a:pt x="371" y="1588"/>
                  </a:lnTo>
                  <a:lnTo>
                    <a:pt x="374" y="1557"/>
                  </a:lnTo>
                  <a:lnTo>
                    <a:pt x="375" y="1531"/>
                  </a:lnTo>
                  <a:lnTo>
                    <a:pt x="375" y="1531"/>
                  </a:lnTo>
                  <a:lnTo>
                    <a:pt x="375" y="1484"/>
                  </a:lnTo>
                  <a:lnTo>
                    <a:pt x="375" y="1462"/>
                  </a:lnTo>
                  <a:lnTo>
                    <a:pt x="376" y="1439"/>
                  </a:lnTo>
                  <a:lnTo>
                    <a:pt x="379" y="1419"/>
                  </a:lnTo>
                  <a:lnTo>
                    <a:pt x="384" y="1400"/>
                  </a:lnTo>
                  <a:lnTo>
                    <a:pt x="387" y="1392"/>
                  </a:lnTo>
                  <a:lnTo>
                    <a:pt x="391" y="1384"/>
                  </a:lnTo>
                  <a:lnTo>
                    <a:pt x="396" y="1376"/>
                  </a:lnTo>
                  <a:lnTo>
                    <a:pt x="402" y="1370"/>
                  </a:lnTo>
                  <a:lnTo>
                    <a:pt x="402" y="1370"/>
                  </a:lnTo>
                  <a:lnTo>
                    <a:pt x="418" y="1355"/>
                  </a:lnTo>
                  <a:lnTo>
                    <a:pt x="441" y="1335"/>
                  </a:lnTo>
                  <a:lnTo>
                    <a:pt x="467" y="1312"/>
                  </a:lnTo>
                  <a:lnTo>
                    <a:pt x="497" y="1284"/>
                  </a:lnTo>
                  <a:lnTo>
                    <a:pt x="529" y="1252"/>
                  </a:lnTo>
                  <a:lnTo>
                    <a:pt x="544" y="1234"/>
                  </a:lnTo>
                  <a:lnTo>
                    <a:pt x="558" y="1217"/>
                  </a:lnTo>
                  <a:lnTo>
                    <a:pt x="573" y="1197"/>
                  </a:lnTo>
                  <a:lnTo>
                    <a:pt x="587" y="1176"/>
                  </a:lnTo>
                  <a:lnTo>
                    <a:pt x="600" y="1156"/>
                  </a:lnTo>
                  <a:lnTo>
                    <a:pt x="611" y="1133"/>
                  </a:lnTo>
                  <a:lnTo>
                    <a:pt x="611" y="1133"/>
                  </a:lnTo>
                  <a:lnTo>
                    <a:pt x="620" y="1109"/>
                  </a:lnTo>
                  <a:lnTo>
                    <a:pt x="629" y="1084"/>
                  </a:lnTo>
                  <a:lnTo>
                    <a:pt x="637" y="1056"/>
                  </a:lnTo>
                  <a:lnTo>
                    <a:pt x="644" y="1026"/>
                  </a:lnTo>
                  <a:lnTo>
                    <a:pt x="649" y="995"/>
                  </a:lnTo>
                  <a:lnTo>
                    <a:pt x="653" y="964"/>
                  </a:lnTo>
                  <a:lnTo>
                    <a:pt x="663" y="904"/>
                  </a:lnTo>
                  <a:lnTo>
                    <a:pt x="674" y="799"/>
                  </a:lnTo>
                  <a:lnTo>
                    <a:pt x="679" y="763"/>
                  </a:lnTo>
                  <a:lnTo>
                    <a:pt x="683" y="75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94" y="730"/>
                  </a:lnTo>
                  <a:lnTo>
                    <a:pt x="703" y="720"/>
                  </a:lnTo>
                  <a:lnTo>
                    <a:pt x="715" y="711"/>
                  </a:lnTo>
                  <a:lnTo>
                    <a:pt x="727" y="704"/>
                  </a:lnTo>
                  <a:lnTo>
                    <a:pt x="741" y="697"/>
                  </a:lnTo>
                  <a:lnTo>
                    <a:pt x="754" y="693"/>
                  </a:lnTo>
                  <a:lnTo>
                    <a:pt x="767" y="689"/>
                  </a:lnTo>
                  <a:lnTo>
                    <a:pt x="782" y="688"/>
                  </a:lnTo>
                  <a:lnTo>
                    <a:pt x="782" y="688"/>
                  </a:lnTo>
                  <a:lnTo>
                    <a:pt x="797" y="688"/>
                  </a:lnTo>
                  <a:lnTo>
                    <a:pt x="812" y="691"/>
                  </a:lnTo>
                  <a:lnTo>
                    <a:pt x="841" y="697"/>
                  </a:lnTo>
                  <a:lnTo>
                    <a:pt x="854" y="700"/>
                  </a:lnTo>
                  <a:lnTo>
                    <a:pt x="865" y="701"/>
                  </a:lnTo>
                  <a:lnTo>
                    <a:pt x="870" y="700"/>
                  </a:lnTo>
                  <a:lnTo>
                    <a:pt x="873" y="699"/>
                  </a:lnTo>
                  <a:lnTo>
                    <a:pt x="877" y="697"/>
                  </a:lnTo>
                  <a:lnTo>
                    <a:pt x="879" y="693"/>
                  </a:lnTo>
                  <a:lnTo>
                    <a:pt x="879" y="693"/>
                  </a:lnTo>
                  <a:lnTo>
                    <a:pt x="879" y="689"/>
                  </a:lnTo>
                  <a:lnTo>
                    <a:pt x="879" y="684"/>
                  </a:lnTo>
                  <a:lnTo>
                    <a:pt x="875" y="677"/>
                  </a:lnTo>
                  <a:lnTo>
                    <a:pt x="870" y="671"/>
                  </a:lnTo>
                  <a:lnTo>
                    <a:pt x="858" y="656"/>
                  </a:lnTo>
                  <a:lnTo>
                    <a:pt x="842" y="641"/>
                  </a:lnTo>
                  <a:lnTo>
                    <a:pt x="824" y="625"/>
                  </a:lnTo>
                  <a:lnTo>
                    <a:pt x="804" y="610"/>
                  </a:lnTo>
                  <a:lnTo>
                    <a:pt x="785" y="597"/>
                  </a:lnTo>
                  <a:lnTo>
                    <a:pt x="766" y="586"/>
                  </a:lnTo>
                  <a:lnTo>
                    <a:pt x="766" y="586"/>
                  </a:lnTo>
                  <a:lnTo>
                    <a:pt x="747" y="577"/>
                  </a:lnTo>
                  <a:lnTo>
                    <a:pt x="726" y="569"/>
                  </a:lnTo>
                  <a:lnTo>
                    <a:pt x="703" y="562"/>
                  </a:lnTo>
                  <a:lnTo>
                    <a:pt x="682" y="555"/>
                  </a:lnTo>
                  <a:lnTo>
                    <a:pt x="647" y="546"/>
                  </a:lnTo>
                  <a:lnTo>
                    <a:pt x="632" y="543"/>
                  </a:lnTo>
                  <a:lnTo>
                    <a:pt x="632" y="543"/>
                  </a:lnTo>
                  <a:lnTo>
                    <a:pt x="624" y="530"/>
                  </a:lnTo>
                  <a:lnTo>
                    <a:pt x="615" y="514"/>
                  </a:lnTo>
                  <a:lnTo>
                    <a:pt x="604" y="491"/>
                  </a:lnTo>
                  <a:lnTo>
                    <a:pt x="593" y="464"/>
                  </a:lnTo>
                  <a:lnTo>
                    <a:pt x="582" y="433"/>
                  </a:lnTo>
                  <a:lnTo>
                    <a:pt x="577" y="417"/>
                  </a:lnTo>
                  <a:lnTo>
                    <a:pt x="573" y="398"/>
                  </a:lnTo>
                  <a:lnTo>
                    <a:pt x="570" y="379"/>
                  </a:lnTo>
                  <a:lnTo>
                    <a:pt x="568" y="361"/>
                  </a:lnTo>
                  <a:lnTo>
                    <a:pt x="568" y="361"/>
                  </a:lnTo>
                  <a:lnTo>
                    <a:pt x="561" y="295"/>
                  </a:lnTo>
                  <a:lnTo>
                    <a:pt x="557" y="269"/>
                  </a:lnTo>
                  <a:lnTo>
                    <a:pt x="553" y="248"/>
                  </a:lnTo>
                  <a:lnTo>
                    <a:pt x="548" y="228"/>
                  </a:lnTo>
                  <a:lnTo>
                    <a:pt x="540" y="210"/>
                  </a:lnTo>
                  <a:lnTo>
                    <a:pt x="532" y="192"/>
                  </a:lnTo>
                  <a:lnTo>
                    <a:pt x="520" y="173"/>
                  </a:lnTo>
                  <a:lnTo>
                    <a:pt x="520" y="173"/>
                  </a:lnTo>
                  <a:lnTo>
                    <a:pt x="503" y="151"/>
                  </a:lnTo>
                  <a:lnTo>
                    <a:pt x="485" y="129"/>
                  </a:lnTo>
                  <a:lnTo>
                    <a:pt x="463" y="107"/>
                  </a:lnTo>
                  <a:lnTo>
                    <a:pt x="442" y="86"/>
                  </a:lnTo>
                  <a:lnTo>
                    <a:pt x="406" y="52"/>
                  </a:lnTo>
                  <a:lnTo>
                    <a:pt x="391" y="39"/>
                  </a:lnTo>
                  <a:lnTo>
                    <a:pt x="391" y="3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9D9C6F4-7C99-B521-E774-81BEE63D3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2327275"/>
              <a:ext cx="574675" cy="1727200"/>
            </a:xfrm>
            <a:custGeom>
              <a:avLst/>
              <a:gdLst>
                <a:gd name="T0" fmla="*/ 45 w 362"/>
                <a:gd name="T1" fmla="*/ 155 h 1088"/>
                <a:gd name="T2" fmla="*/ 22 w 362"/>
                <a:gd name="T3" fmla="*/ 259 h 1088"/>
                <a:gd name="T4" fmla="*/ 18 w 362"/>
                <a:gd name="T5" fmla="*/ 297 h 1088"/>
                <a:gd name="T6" fmla="*/ 3 w 362"/>
                <a:gd name="T7" fmla="*/ 446 h 1088"/>
                <a:gd name="T8" fmla="*/ 2 w 362"/>
                <a:gd name="T9" fmla="*/ 536 h 1088"/>
                <a:gd name="T10" fmla="*/ 12 w 362"/>
                <a:gd name="T11" fmla="*/ 618 h 1088"/>
                <a:gd name="T12" fmla="*/ 31 w 362"/>
                <a:gd name="T13" fmla="*/ 662 h 1088"/>
                <a:gd name="T14" fmla="*/ 65 w 362"/>
                <a:gd name="T15" fmla="*/ 722 h 1088"/>
                <a:gd name="T16" fmla="*/ 181 w 362"/>
                <a:gd name="T17" fmla="*/ 964 h 1088"/>
                <a:gd name="T18" fmla="*/ 213 w 362"/>
                <a:gd name="T19" fmla="*/ 1013 h 1088"/>
                <a:gd name="T20" fmla="*/ 231 w 362"/>
                <a:gd name="T21" fmla="*/ 1032 h 1088"/>
                <a:gd name="T22" fmla="*/ 235 w 362"/>
                <a:gd name="T23" fmla="*/ 1032 h 1088"/>
                <a:gd name="T24" fmla="*/ 243 w 362"/>
                <a:gd name="T25" fmla="*/ 1020 h 1088"/>
                <a:gd name="T26" fmla="*/ 255 w 362"/>
                <a:gd name="T27" fmla="*/ 982 h 1088"/>
                <a:gd name="T28" fmla="*/ 267 w 362"/>
                <a:gd name="T29" fmla="*/ 974 h 1088"/>
                <a:gd name="T30" fmla="*/ 278 w 362"/>
                <a:gd name="T31" fmla="*/ 973 h 1088"/>
                <a:gd name="T32" fmla="*/ 291 w 362"/>
                <a:gd name="T33" fmla="*/ 986 h 1088"/>
                <a:gd name="T34" fmla="*/ 304 w 362"/>
                <a:gd name="T35" fmla="*/ 1020 h 1088"/>
                <a:gd name="T36" fmla="*/ 320 w 362"/>
                <a:gd name="T37" fmla="*/ 1086 h 1088"/>
                <a:gd name="T38" fmla="*/ 324 w 362"/>
                <a:gd name="T39" fmla="*/ 1088 h 1088"/>
                <a:gd name="T40" fmla="*/ 334 w 362"/>
                <a:gd name="T41" fmla="*/ 1075 h 1088"/>
                <a:gd name="T42" fmla="*/ 350 w 362"/>
                <a:gd name="T43" fmla="*/ 1020 h 1088"/>
                <a:gd name="T44" fmla="*/ 361 w 362"/>
                <a:gd name="T45" fmla="*/ 960 h 1088"/>
                <a:gd name="T46" fmla="*/ 358 w 362"/>
                <a:gd name="T47" fmla="*/ 915 h 1088"/>
                <a:gd name="T48" fmla="*/ 343 w 362"/>
                <a:gd name="T49" fmla="*/ 894 h 1088"/>
                <a:gd name="T50" fmla="*/ 315 w 362"/>
                <a:gd name="T51" fmla="*/ 876 h 1088"/>
                <a:gd name="T52" fmla="*/ 251 w 362"/>
                <a:gd name="T53" fmla="*/ 858 h 1088"/>
                <a:gd name="T54" fmla="*/ 220 w 362"/>
                <a:gd name="T55" fmla="*/ 842 h 1088"/>
                <a:gd name="T56" fmla="*/ 208 w 362"/>
                <a:gd name="T57" fmla="*/ 823 h 1088"/>
                <a:gd name="T58" fmla="*/ 191 w 362"/>
                <a:gd name="T59" fmla="*/ 779 h 1088"/>
                <a:gd name="T60" fmla="*/ 162 w 362"/>
                <a:gd name="T61" fmla="*/ 682 h 1088"/>
                <a:gd name="T62" fmla="*/ 149 w 362"/>
                <a:gd name="T63" fmla="*/ 589 h 1088"/>
                <a:gd name="T64" fmla="*/ 150 w 362"/>
                <a:gd name="T65" fmla="*/ 536 h 1088"/>
                <a:gd name="T66" fmla="*/ 161 w 362"/>
                <a:gd name="T67" fmla="*/ 447 h 1088"/>
                <a:gd name="T68" fmla="*/ 177 w 362"/>
                <a:gd name="T69" fmla="*/ 388 h 1088"/>
                <a:gd name="T70" fmla="*/ 184 w 362"/>
                <a:gd name="T71" fmla="*/ 373 h 1088"/>
                <a:gd name="T72" fmla="*/ 196 w 362"/>
                <a:gd name="T73" fmla="*/ 365 h 1088"/>
                <a:gd name="T74" fmla="*/ 231 w 362"/>
                <a:gd name="T75" fmla="*/ 359 h 1088"/>
                <a:gd name="T76" fmla="*/ 251 w 362"/>
                <a:gd name="T77" fmla="*/ 349 h 1088"/>
                <a:gd name="T78" fmla="*/ 256 w 362"/>
                <a:gd name="T79" fmla="*/ 340 h 1088"/>
                <a:gd name="T80" fmla="*/ 260 w 362"/>
                <a:gd name="T81" fmla="*/ 304 h 1088"/>
                <a:gd name="T82" fmla="*/ 240 w 362"/>
                <a:gd name="T83" fmla="*/ 216 h 1088"/>
                <a:gd name="T84" fmla="*/ 225 w 362"/>
                <a:gd name="T85" fmla="*/ 169 h 1088"/>
                <a:gd name="T86" fmla="*/ 187 w 362"/>
                <a:gd name="T87" fmla="*/ 84 h 1088"/>
                <a:gd name="T88" fmla="*/ 165 w 362"/>
                <a:gd name="T89" fmla="*/ 45 h 1088"/>
                <a:gd name="T90" fmla="*/ 146 w 362"/>
                <a:gd name="T91" fmla="*/ 7 h 1088"/>
                <a:gd name="T92" fmla="*/ 137 w 362"/>
                <a:gd name="T93" fmla="*/ 0 h 1088"/>
                <a:gd name="T94" fmla="*/ 133 w 362"/>
                <a:gd name="T95" fmla="*/ 2 h 1088"/>
                <a:gd name="T96" fmla="*/ 59 w 362"/>
                <a:gd name="T97" fmla="*/ 102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2" h="1088">
                  <a:moveTo>
                    <a:pt x="59" y="102"/>
                  </a:moveTo>
                  <a:lnTo>
                    <a:pt x="59" y="102"/>
                  </a:lnTo>
                  <a:lnTo>
                    <a:pt x="45" y="155"/>
                  </a:lnTo>
                  <a:lnTo>
                    <a:pt x="32" y="203"/>
                  </a:lnTo>
                  <a:lnTo>
                    <a:pt x="23" y="243"/>
                  </a:lnTo>
                  <a:lnTo>
                    <a:pt x="22" y="259"/>
                  </a:lnTo>
                  <a:lnTo>
                    <a:pt x="20" y="270"/>
                  </a:lnTo>
                  <a:lnTo>
                    <a:pt x="20" y="270"/>
                  </a:lnTo>
                  <a:lnTo>
                    <a:pt x="18" y="297"/>
                  </a:lnTo>
                  <a:lnTo>
                    <a:pt x="14" y="337"/>
                  </a:lnTo>
                  <a:lnTo>
                    <a:pt x="7" y="388"/>
                  </a:lnTo>
                  <a:lnTo>
                    <a:pt x="3" y="446"/>
                  </a:lnTo>
                  <a:lnTo>
                    <a:pt x="2" y="475"/>
                  </a:lnTo>
                  <a:lnTo>
                    <a:pt x="0" y="506"/>
                  </a:lnTo>
                  <a:lnTo>
                    <a:pt x="2" y="536"/>
                  </a:lnTo>
                  <a:lnTo>
                    <a:pt x="3" y="564"/>
                  </a:lnTo>
                  <a:lnTo>
                    <a:pt x="7" y="592"/>
                  </a:lnTo>
                  <a:lnTo>
                    <a:pt x="12" y="618"/>
                  </a:lnTo>
                  <a:lnTo>
                    <a:pt x="20" y="642"/>
                  </a:lnTo>
                  <a:lnTo>
                    <a:pt x="26" y="652"/>
                  </a:lnTo>
                  <a:lnTo>
                    <a:pt x="31" y="662"/>
                  </a:lnTo>
                  <a:lnTo>
                    <a:pt x="31" y="662"/>
                  </a:lnTo>
                  <a:lnTo>
                    <a:pt x="47" y="690"/>
                  </a:lnTo>
                  <a:lnTo>
                    <a:pt x="65" y="722"/>
                  </a:lnTo>
                  <a:lnTo>
                    <a:pt x="105" y="799"/>
                  </a:lnTo>
                  <a:lnTo>
                    <a:pt x="145" y="882"/>
                  </a:lnTo>
                  <a:lnTo>
                    <a:pt x="181" y="964"/>
                  </a:lnTo>
                  <a:lnTo>
                    <a:pt x="181" y="964"/>
                  </a:lnTo>
                  <a:lnTo>
                    <a:pt x="197" y="990"/>
                  </a:lnTo>
                  <a:lnTo>
                    <a:pt x="213" y="1013"/>
                  </a:lnTo>
                  <a:lnTo>
                    <a:pt x="220" y="1021"/>
                  </a:lnTo>
                  <a:lnTo>
                    <a:pt x="227" y="1028"/>
                  </a:lnTo>
                  <a:lnTo>
                    <a:pt x="231" y="1032"/>
                  </a:lnTo>
                  <a:lnTo>
                    <a:pt x="233" y="1032"/>
                  </a:lnTo>
                  <a:lnTo>
                    <a:pt x="235" y="1032"/>
                  </a:lnTo>
                  <a:lnTo>
                    <a:pt x="235" y="1032"/>
                  </a:lnTo>
                  <a:lnTo>
                    <a:pt x="237" y="1031"/>
                  </a:lnTo>
                  <a:lnTo>
                    <a:pt x="239" y="1028"/>
                  </a:lnTo>
                  <a:lnTo>
                    <a:pt x="243" y="1020"/>
                  </a:lnTo>
                  <a:lnTo>
                    <a:pt x="248" y="1001"/>
                  </a:lnTo>
                  <a:lnTo>
                    <a:pt x="251" y="992"/>
                  </a:lnTo>
                  <a:lnTo>
                    <a:pt x="255" y="982"/>
                  </a:lnTo>
                  <a:lnTo>
                    <a:pt x="259" y="980"/>
                  </a:lnTo>
                  <a:lnTo>
                    <a:pt x="263" y="977"/>
                  </a:lnTo>
                  <a:lnTo>
                    <a:pt x="267" y="974"/>
                  </a:lnTo>
                  <a:lnTo>
                    <a:pt x="272" y="973"/>
                  </a:lnTo>
                  <a:lnTo>
                    <a:pt x="272" y="973"/>
                  </a:lnTo>
                  <a:lnTo>
                    <a:pt x="278" y="973"/>
                  </a:lnTo>
                  <a:lnTo>
                    <a:pt x="283" y="976"/>
                  </a:lnTo>
                  <a:lnTo>
                    <a:pt x="287" y="980"/>
                  </a:lnTo>
                  <a:lnTo>
                    <a:pt x="291" y="986"/>
                  </a:lnTo>
                  <a:lnTo>
                    <a:pt x="295" y="993"/>
                  </a:lnTo>
                  <a:lnTo>
                    <a:pt x="299" y="1001"/>
                  </a:lnTo>
                  <a:lnTo>
                    <a:pt x="304" y="1020"/>
                  </a:lnTo>
                  <a:lnTo>
                    <a:pt x="314" y="1059"/>
                  </a:lnTo>
                  <a:lnTo>
                    <a:pt x="316" y="1075"/>
                  </a:lnTo>
                  <a:lnTo>
                    <a:pt x="320" y="1086"/>
                  </a:lnTo>
                  <a:lnTo>
                    <a:pt x="320" y="1086"/>
                  </a:lnTo>
                  <a:lnTo>
                    <a:pt x="322" y="1088"/>
                  </a:lnTo>
                  <a:lnTo>
                    <a:pt x="324" y="1088"/>
                  </a:lnTo>
                  <a:lnTo>
                    <a:pt x="327" y="1088"/>
                  </a:lnTo>
                  <a:lnTo>
                    <a:pt x="328" y="1084"/>
                  </a:lnTo>
                  <a:lnTo>
                    <a:pt x="334" y="1075"/>
                  </a:lnTo>
                  <a:lnTo>
                    <a:pt x="339" y="1059"/>
                  </a:lnTo>
                  <a:lnTo>
                    <a:pt x="345" y="1040"/>
                  </a:lnTo>
                  <a:lnTo>
                    <a:pt x="350" y="1020"/>
                  </a:lnTo>
                  <a:lnTo>
                    <a:pt x="358" y="978"/>
                  </a:lnTo>
                  <a:lnTo>
                    <a:pt x="358" y="978"/>
                  </a:lnTo>
                  <a:lnTo>
                    <a:pt x="361" y="960"/>
                  </a:lnTo>
                  <a:lnTo>
                    <a:pt x="362" y="944"/>
                  </a:lnTo>
                  <a:lnTo>
                    <a:pt x="361" y="929"/>
                  </a:lnTo>
                  <a:lnTo>
                    <a:pt x="358" y="915"/>
                  </a:lnTo>
                  <a:lnTo>
                    <a:pt x="353" y="905"/>
                  </a:lnTo>
                  <a:lnTo>
                    <a:pt x="349" y="899"/>
                  </a:lnTo>
                  <a:lnTo>
                    <a:pt x="343" y="894"/>
                  </a:lnTo>
                  <a:lnTo>
                    <a:pt x="331" y="885"/>
                  </a:lnTo>
                  <a:lnTo>
                    <a:pt x="315" y="876"/>
                  </a:lnTo>
                  <a:lnTo>
                    <a:pt x="315" y="876"/>
                  </a:lnTo>
                  <a:lnTo>
                    <a:pt x="298" y="870"/>
                  </a:lnTo>
                  <a:lnTo>
                    <a:pt x="280" y="864"/>
                  </a:lnTo>
                  <a:lnTo>
                    <a:pt x="251" y="858"/>
                  </a:lnTo>
                  <a:lnTo>
                    <a:pt x="237" y="852"/>
                  </a:lnTo>
                  <a:lnTo>
                    <a:pt x="225" y="846"/>
                  </a:lnTo>
                  <a:lnTo>
                    <a:pt x="220" y="842"/>
                  </a:lnTo>
                  <a:lnTo>
                    <a:pt x="216" y="836"/>
                  </a:lnTo>
                  <a:lnTo>
                    <a:pt x="212" y="831"/>
                  </a:lnTo>
                  <a:lnTo>
                    <a:pt x="208" y="823"/>
                  </a:lnTo>
                  <a:lnTo>
                    <a:pt x="208" y="823"/>
                  </a:lnTo>
                  <a:lnTo>
                    <a:pt x="200" y="804"/>
                  </a:lnTo>
                  <a:lnTo>
                    <a:pt x="191" y="779"/>
                  </a:lnTo>
                  <a:lnTo>
                    <a:pt x="181" y="749"/>
                  </a:lnTo>
                  <a:lnTo>
                    <a:pt x="172" y="717"/>
                  </a:lnTo>
                  <a:lnTo>
                    <a:pt x="162" y="682"/>
                  </a:lnTo>
                  <a:lnTo>
                    <a:pt x="156" y="644"/>
                  </a:lnTo>
                  <a:lnTo>
                    <a:pt x="150" y="607"/>
                  </a:lnTo>
                  <a:lnTo>
                    <a:pt x="149" y="589"/>
                  </a:lnTo>
                  <a:lnTo>
                    <a:pt x="149" y="571"/>
                  </a:lnTo>
                  <a:lnTo>
                    <a:pt x="149" y="571"/>
                  </a:lnTo>
                  <a:lnTo>
                    <a:pt x="150" y="536"/>
                  </a:lnTo>
                  <a:lnTo>
                    <a:pt x="153" y="503"/>
                  </a:lnTo>
                  <a:lnTo>
                    <a:pt x="156" y="474"/>
                  </a:lnTo>
                  <a:lnTo>
                    <a:pt x="161" y="447"/>
                  </a:lnTo>
                  <a:lnTo>
                    <a:pt x="166" y="423"/>
                  </a:lnTo>
                  <a:lnTo>
                    <a:pt x="172" y="404"/>
                  </a:lnTo>
                  <a:lnTo>
                    <a:pt x="177" y="388"/>
                  </a:lnTo>
                  <a:lnTo>
                    <a:pt x="181" y="377"/>
                  </a:lnTo>
                  <a:lnTo>
                    <a:pt x="181" y="377"/>
                  </a:lnTo>
                  <a:lnTo>
                    <a:pt x="184" y="373"/>
                  </a:lnTo>
                  <a:lnTo>
                    <a:pt x="187" y="371"/>
                  </a:lnTo>
                  <a:lnTo>
                    <a:pt x="191" y="368"/>
                  </a:lnTo>
                  <a:lnTo>
                    <a:pt x="196" y="365"/>
                  </a:lnTo>
                  <a:lnTo>
                    <a:pt x="207" y="363"/>
                  </a:lnTo>
                  <a:lnTo>
                    <a:pt x="219" y="360"/>
                  </a:lnTo>
                  <a:lnTo>
                    <a:pt x="231" y="359"/>
                  </a:lnTo>
                  <a:lnTo>
                    <a:pt x="241" y="355"/>
                  </a:lnTo>
                  <a:lnTo>
                    <a:pt x="247" y="352"/>
                  </a:lnTo>
                  <a:lnTo>
                    <a:pt x="251" y="349"/>
                  </a:lnTo>
                  <a:lnTo>
                    <a:pt x="253" y="345"/>
                  </a:lnTo>
                  <a:lnTo>
                    <a:pt x="256" y="340"/>
                  </a:lnTo>
                  <a:lnTo>
                    <a:pt x="256" y="340"/>
                  </a:lnTo>
                  <a:lnTo>
                    <a:pt x="259" y="329"/>
                  </a:lnTo>
                  <a:lnTo>
                    <a:pt x="260" y="317"/>
                  </a:lnTo>
                  <a:lnTo>
                    <a:pt x="260" y="304"/>
                  </a:lnTo>
                  <a:lnTo>
                    <a:pt x="259" y="289"/>
                  </a:lnTo>
                  <a:lnTo>
                    <a:pt x="251" y="257"/>
                  </a:lnTo>
                  <a:lnTo>
                    <a:pt x="240" y="216"/>
                  </a:lnTo>
                  <a:lnTo>
                    <a:pt x="240" y="216"/>
                  </a:lnTo>
                  <a:lnTo>
                    <a:pt x="233" y="194"/>
                  </a:lnTo>
                  <a:lnTo>
                    <a:pt x="225" y="169"/>
                  </a:lnTo>
                  <a:lnTo>
                    <a:pt x="215" y="147"/>
                  </a:lnTo>
                  <a:lnTo>
                    <a:pt x="205" y="124"/>
                  </a:lnTo>
                  <a:lnTo>
                    <a:pt x="187" y="84"/>
                  </a:lnTo>
                  <a:lnTo>
                    <a:pt x="170" y="55"/>
                  </a:lnTo>
                  <a:lnTo>
                    <a:pt x="170" y="55"/>
                  </a:lnTo>
                  <a:lnTo>
                    <a:pt x="165" y="45"/>
                  </a:lnTo>
                  <a:lnTo>
                    <a:pt x="160" y="35"/>
                  </a:lnTo>
                  <a:lnTo>
                    <a:pt x="150" y="15"/>
                  </a:lnTo>
                  <a:lnTo>
                    <a:pt x="146" y="7"/>
                  </a:lnTo>
                  <a:lnTo>
                    <a:pt x="141" y="2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36" y="0"/>
                  </a:lnTo>
                  <a:lnTo>
                    <a:pt x="133" y="2"/>
                  </a:lnTo>
                  <a:lnTo>
                    <a:pt x="133" y="2"/>
                  </a:lnTo>
                  <a:lnTo>
                    <a:pt x="124" y="14"/>
                  </a:lnTo>
                  <a:lnTo>
                    <a:pt x="106" y="37"/>
                  </a:lnTo>
                  <a:lnTo>
                    <a:pt x="59" y="102"/>
                  </a:lnTo>
                  <a:lnTo>
                    <a:pt x="59" y="102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F4683AC2-3BDB-FB47-773D-F445951B0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150" y="2543175"/>
              <a:ext cx="66675" cy="180975"/>
            </a:xfrm>
            <a:custGeom>
              <a:avLst/>
              <a:gdLst>
                <a:gd name="T0" fmla="*/ 7 w 42"/>
                <a:gd name="T1" fmla="*/ 0 h 114"/>
                <a:gd name="T2" fmla="*/ 7 w 42"/>
                <a:gd name="T3" fmla="*/ 0 h 114"/>
                <a:gd name="T4" fmla="*/ 4 w 42"/>
                <a:gd name="T5" fmla="*/ 4 h 114"/>
                <a:gd name="T6" fmla="*/ 2 w 42"/>
                <a:gd name="T7" fmla="*/ 11 h 114"/>
                <a:gd name="T8" fmla="*/ 2 w 42"/>
                <a:gd name="T9" fmla="*/ 21 h 114"/>
                <a:gd name="T10" fmla="*/ 0 w 42"/>
                <a:gd name="T11" fmla="*/ 33 h 114"/>
                <a:gd name="T12" fmla="*/ 0 w 42"/>
                <a:gd name="T13" fmla="*/ 46 h 114"/>
                <a:gd name="T14" fmla="*/ 2 w 42"/>
                <a:gd name="T15" fmla="*/ 58 h 114"/>
                <a:gd name="T16" fmla="*/ 4 w 42"/>
                <a:gd name="T17" fmla="*/ 68 h 114"/>
                <a:gd name="T18" fmla="*/ 7 w 42"/>
                <a:gd name="T19" fmla="*/ 75 h 114"/>
                <a:gd name="T20" fmla="*/ 7 w 42"/>
                <a:gd name="T21" fmla="*/ 75 h 114"/>
                <a:gd name="T22" fmla="*/ 14 w 42"/>
                <a:gd name="T23" fmla="*/ 88 h 114"/>
                <a:gd name="T24" fmla="*/ 20 w 42"/>
                <a:gd name="T25" fmla="*/ 102 h 114"/>
                <a:gd name="T26" fmla="*/ 24 w 42"/>
                <a:gd name="T27" fmla="*/ 109 h 114"/>
                <a:gd name="T28" fmla="*/ 27 w 42"/>
                <a:gd name="T29" fmla="*/ 113 h 114"/>
                <a:gd name="T30" fmla="*/ 31 w 42"/>
                <a:gd name="T31" fmla="*/ 114 h 114"/>
                <a:gd name="T32" fmla="*/ 34 w 42"/>
                <a:gd name="T33" fmla="*/ 113 h 114"/>
                <a:gd name="T34" fmla="*/ 34 w 42"/>
                <a:gd name="T35" fmla="*/ 113 h 114"/>
                <a:gd name="T36" fmla="*/ 36 w 42"/>
                <a:gd name="T37" fmla="*/ 109 h 114"/>
                <a:gd name="T38" fmla="*/ 39 w 42"/>
                <a:gd name="T39" fmla="*/ 105 h 114"/>
                <a:gd name="T40" fmla="*/ 42 w 42"/>
                <a:gd name="T41" fmla="*/ 91 h 114"/>
                <a:gd name="T42" fmla="*/ 42 w 42"/>
                <a:gd name="T43" fmla="*/ 78 h 114"/>
                <a:gd name="T44" fmla="*/ 42 w 42"/>
                <a:gd name="T45" fmla="*/ 71 h 114"/>
                <a:gd name="T46" fmla="*/ 39 w 42"/>
                <a:gd name="T47" fmla="*/ 64 h 114"/>
                <a:gd name="T48" fmla="*/ 39 w 42"/>
                <a:gd name="T49" fmla="*/ 64 h 114"/>
                <a:gd name="T50" fmla="*/ 23 w 42"/>
                <a:gd name="T51" fmla="*/ 24 h 114"/>
                <a:gd name="T52" fmla="*/ 19 w 42"/>
                <a:gd name="T53" fmla="*/ 15 h 114"/>
                <a:gd name="T54" fmla="*/ 15 w 42"/>
                <a:gd name="T55" fmla="*/ 7 h 114"/>
                <a:gd name="T56" fmla="*/ 11 w 42"/>
                <a:gd name="T57" fmla="*/ 1 h 114"/>
                <a:gd name="T58" fmla="*/ 8 w 42"/>
                <a:gd name="T59" fmla="*/ 0 h 114"/>
                <a:gd name="T60" fmla="*/ 7 w 42"/>
                <a:gd name="T61" fmla="*/ 0 h 114"/>
                <a:gd name="T62" fmla="*/ 7 w 42"/>
                <a:gd name="T6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14">
                  <a:moveTo>
                    <a:pt x="7" y="0"/>
                  </a:moveTo>
                  <a:lnTo>
                    <a:pt x="7" y="0"/>
                  </a:lnTo>
                  <a:lnTo>
                    <a:pt x="4" y="4"/>
                  </a:lnTo>
                  <a:lnTo>
                    <a:pt x="2" y="11"/>
                  </a:lnTo>
                  <a:lnTo>
                    <a:pt x="2" y="21"/>
                  </a:lnTo>
                  <a:lnTo>
                    <a:pt x="0" y="33"/>
                  </a:lnTo>
                  <a:lnTo>
                    <a:pt x="0" y="46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4" y="88"/>
                  </a:lnTo>
                  <a:lnTo>
                    <a:pt x="20" y="102"/>
                  </a:lnTo>
                  <a:lnTo>
                    <a:pt x="24" y="109"/>
                  </a:lnTo>
                  <a:lnTo>
                    <a:pt x="27" y="113"/>
                  </a:lnTo>
                  <a:lnTo>
                    <a:pt x="31" y="114"/>
                  </a:lnTo>
                  <a:lnTo>
                    <a:pt x="34" y="113"/>
                  </a:lnTo>
                  <a:lnTo>
                    <a:pt x="34" y="113"/>
                  </a:lnTo>
                  <a:lnTo>
                    <a:pt x="36" y="109"/>
                  </a:lnTo>
                  <a:lnTo>
                    <a:pt x="39" y="105"/>
                  </a:lnTo>
                  <a:lnTo>
                    <a:pt x="42" y="91"/>
                  </a:lnTo>
                  <a:lnTo>
                    <a:pt x="42" y="78"/>
                  </a:lnTo>
                  <a:lnTo>
                    <a:pt x="42" y="71"/>
                  </a:lnTo>
                  <a:lnTo>
                    <a:pt x="39" y="64"/>
                  </a:lnTo>
                  <a:lnTo>
                    <a:pt x="39" y="64"/>
                  </a:lnTo>
                  <a:lnTo>
                    <a:pt x="23" y="24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11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C04DE6C-67A0-E3A9-E8C4-E3418B6ADBB3}"/>
              </a:ext>
            </a:extLst>
          </p:cNvPr>
          <p:cNvGrpSpPr/>
          <p:nvPr/>
        </p:nvGrpSpPr>
        <p:grpSpPr>
          <a:xfrm>
            <a:off x="6833966" y="1679956"/>
            <a:ext cx="1814513" cy="1195388"/>
            <a:chOff x="4584700" y="3198813"/>
            <a:chExt cx="1814513" cy="1195388"/>
          </a:xfrm>
        </p:grpSpPr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DE4105A-00EF-0C98-74CA-81508F475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0" y="3198813"/>
              <a:ext cx="1814513" cy="1195388"/>
            </a:xfrm>
            <a:custGeom>
              <a:avLst/>
              <a:gdLst>
                <a:gd name="T0" fmla="*/ 887 w 1143"/>
                <a:gd name="T1" fmla="*/ 168 h 753"/>
                <a:gd name="T2" fmla="*/ 754 w 1143"/>
                <a:gd name="T3" fmla="*/ 161 h 753"/>
                <a:gd name="T4" fmla="*/ 645 w 1143"/>
                <a:gd name="T5" fmla="*/ 172 h 753"/>
                <a:gd name="T6" fmla="*/ 524 w 1143"/>
                <a:gd name="T7" fmla="*/ 188 h 753"/>
                <a:gd name="T8" fmla="*/ 496 w 1143"/>
                <a:gd name="T9" fmla="*/ 179 h 753"/>
                <a:gd name="T10" fmla="*/ 456 w 1143"/>
                <a:gd name="T11" fmla="*/ 133 h 753"/>
                <a:gd name="T12" fmla="*/ 441 w 1143"/>
                <a:gd name="T13" fmla="*/ 73 h 753"/>
                <a:gd name="T14" fmla="*/ 432 w 1143"/>
                <a:gd name="T15" fmla="*/ 5 h 753"/>
                <a:gd name="T16" fmla="*/ 425 w 1143"/>
                <a:gd name="T17" fmla="*/ 0 h 753"/>
                <a:gd name="T18" fmla="*/ 402 w 1143"/>
                <a:gd name="T19" fmla="*/ 24 h 753"/>
                <a:gd name="T20" fmla="*/ 365 w 1143"/>
                <a:gd name="T21" fmla="*/ 114 h 753"/>
                <a:gd name="T22" fmla="*/ 355 w 1143"/>
                <a:gd name="T23" fmla="*/ 207 h 753"/>
                <a:gd name="T24" fmla="*/ 346 w 1143"/>
                <a:gd name="T25" fmla="*/ 260 h 753"/>
                <a:gd name="T26" fmla="*/ 180 w 1143"/>
                <a:gd name="T27" fmla="*/ 409 h 753"/>
                <a:gd name="T28" fmla="*/ 132 w 1143"/>
                <a:gd name="T29" fmla="*/ 450 h 753"/>
                <a:gd name="T30" fmla="*/ 39 w 1143"/>
                <a:gd name="T31" fmla="*/ 564 h 753"/>
                <a:gd name="T32" fmla="*/ 6 w 1143"/>
                <a:gd name="T33" fmla="*/ 629 h 753"/>
                <a:gd name="T34" fmla="*/ 3 w 1143"/>
                <a:gd name="T35" fmla="*/ 691 h 753"/>
                <a:gd name="T36" fmla="*/ 3 w 1143"/>
                <a:gd name="T37" fmla="*/ 714 h 753"/>
                <a:gd name="T38" fmla="*/ 4 w 1143"/>
                <a:gd name="T39" fmla="*/ 747 h 753"/>
                <a:gd name="T40" fmla="*/ 18 w 1143"/>
                <a:gd name="T41" fmla="*/ 753 h 753"/>
                <a:gd name="T42" fmla="*/ 58 w 1143"/>
                <a:gd name="T43" fmla="*/ 746 h 753"/>
                <a:gd name="T44" fmla="*/ 144 w 1143"/>
                <a:gd name="T45" fmla="*/ 727 h 753"/>
                <a:gd name="T46" fmla="*/ 201 w 1143"/>
                <a:gd name="T47" fmla="*/ 704 h 753"/>
                <a:gd name="T48" fmla="*/ 342 w 1143"/>
                <a:gd name="T49" fmla="*/ 623 h 753"/>
                <a:gd name="T50" fmla="*/ 457 w 1143"/>
                <a:gd name="T51" fmla="*/ 641 h 753"/>
                <a:gd name="T52" fmla="*/ 527 w 1143"/>
                <a:gd name="T53" fmla="*/ 643 h 753"/>
                <a:gd name="T54" fmla="*/ 624 w 1143"/>
                <a:gd name="T55" fmla="*/ 616 h 753"/>
                <a:gd name="T56" fmla="*/ 679 w 1143"/>
                <a:gd name="T57" fmla="*/ 586 h 753"/>
                <a:gd name="T58" fmla="*/ 671 w 1143"/>
                <a:gd name="T59" fmla="*/ 581 h 753"/>
                <a:gd name="T60" fmla="*/ 620 w 1143"/>
                <a:gd name="T61" fmla="*/ 574 h 753"/>
                <a:gd name="T62" fmla="*/ 572 w 1143"/>
                <a:gd name="T63" fmla="*/ 556 h 753"/>
                <a:gd name="T64" fmla="*/ 492 w 1143"/>
                <a:gd name="T65" fmla="*/ 547 h 753"/>
                <a:gd name="T66" fmla="*/ 603 w 1143"/>
                <a:gd name="T67" fmla="*/ 479 h 753"/>
                <a:gd name="T68" fmla="*/ 674 w 1143"/>
                <a:gd name="T69" fmla="*/ 424 h 753"/>
                <a:gd name="T70" fmla="*/ 753 w 1143"/>
                <a:gd name="T71" fmla="*/ 349 h 753"/>
                <a:gd name="T72" fmla="*/ 835 w 1143"/>
                <a:gd name="T73" fmla="*/ 285 h 753"/>
                <a:gd name="T74" fmla="*/ 894 w 1143"/>
                <a:gd name="T75" fmla="*/ 258 h 753"/>
                <a:gd name="T76" fmla="*/ 931 w 1143"/>
                <a:gd name="T77" fmla="*/ 317 h 753"/>
                <a:gd name="T78" fmla="*/ 961 w 1143"/>
                <a:gd name="T79" fmla="*/ 344 h 753"/>
                <a:gd name="T80" fmla="*/ 993 w 1143"/>
                <a:gd name="T81" fmla="*/ 361 h 753"/>
                <a:gd name="T82" fmla="*/ 996 w 1143"/>
                <a:gd name="T83" fmla="*/ 353 h 753"/>
                <a:gd name="T84" fmla="*/ 979 w 1143"/>
                <a:gd name="T85" fmla="*/ 317 h 753"/>
                <a:gd name="T86" fmla="*/ 981 w 1143"/>
                <a:gd name="T87" fmla="*/ 286 h 753"/>
                <a:gd name="T88" fmla="*/ 1001 w 1143"/>
                <a:gd name="T89" fmla="*/ 225 h 753"/>
                <a:gd name="T90" fmla="*/ 1006 w 1143"/>
                <a:gd name="T91" fmla="*/ 188 h 753"/>
                <a:gd name="T92" fmla="*/ 1025 w 1143"/>
                <a:gd name="T93" fmla="*/ 169 h 753"/>
                <a:gd name="T94" fmla="*/ 1037 w 1143"/>
                <a:gd name="T95" fmla="*/ 138 h 753"/>
                <a:gd name="T96" fmla="*/ 1068 w 1143"/>
                <a:gd name="T97" fmla="*/ 89 h 753"/>
                <a:gd name="T98" fmla="*/ 1097 w 1143"/>
                <a:gd name="T99" fmla="*/ 59 h 753"/>
                <a:gd name="T100" fmla="*/ 1138 w 1143"/>
                <a:gd name="T101" fmla="*/ 38 h 753"/>
                <a:gd name="T102" fmla="*/ 1140 w 1143"/>
                <a:gd name="T103" fmla="*/ 27 h 753"/>
                <a:gd name="T104" fmla="*/ 1100 w 1143"/>
                <a:gd name="T105" fmla="*/ 35 h 753"/>
                <a:gd name="T106" fmla="*/ 1025 w 1143"/>
                <a:gd name="T107" fmla="*/ 78 h 753"/>
                <a:gd name="T108" fmla="*/ 947 w 1143"/>
                <a:gd name="T109" fmla="*/ 177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43" h="753">
                  <a:moveTo>
                    <a:pt x="947" y="177"/>
                  </a:moveTo>
                  <a:lnTo>
                    <a:pt x="947" y="177"/>
                  </a:lnTo>
                  <a:lnTo>
                    <a:pt x="931" y="175"/>
                  </a:lnTo>
                  <a:lnTo>
                    <a:pt x="887" y="168"/>
                  </a:lnTo>
                  <a:lnTo>
                    <a:pt x="859" y="165"/>
                  </a:lnTo>
                  <a:lnTo>
                    <a:pt x="825" y="162"/>
                  </a:lnTo>
                  <a:lnTo>
                    <a:pt x="791" y="161"/>
                  </a:lnTo>
                  <a:lnTo>
                    <a:pt x="754" y="161"/>
                  </a:lnTo>
                  <a:lnTo>
                    <a:pt x="754" y="161"/>
                  </a:lnTo>
                  <a:lnTo>
                    <a:pt x="717" y="164"/>
                  </a:lnTo>
                  <a:lnTo>
                    <a:pt x="681" y="166"/>
                  </a:lnTo>
                  <a:lnTo>
                    <a:pt x="645" y="172"/>
                  </a:lnTo>
                  <a:lnTo>
                    <a:pt x="611" y="176"/>
                  </a:lnTo>
                  <a:lnTo>
                    <a:pt x="555" y="185"/>
                  </a:lnTo>
                  <a:lnTo>
                    <a:pt x="536" y="188"/>
                  </a:lnTo>
                  <a:lnTo>
                    <a:pt x="524" y="188"/>
                  </a:lnTo>
                  <a:lnTo>
                    <a:pt x="524" y="188"/>
                  </a:lnTo>
                  <a:lnTo>
                    <a:pt x="516" y="187"/>
                  </a:lnTo>
                  <a:lnTo>
                    <a:pt x="505" y="183"/>
                  </a:lnTo>
                  <a:lnTo>
                    <a:pt x="496" y="179"/>
                  </a:lnTo>
                  <a:lnTo>
                    <a:pt x="485" y="170"/>
                  </a:lnTo>
                  <a:lnTo>
                    <a:pt x="474" y="161"/>
                  </a:lnTo>
                  <a:lnTo>
                    <a:pt x="465" y="149"/>
                  </a:lnTo>
                  <a:lnTo>
                    <a:pt x="456" y="133"/>
                  </a:lnTo>
                  <a:lnTo>
                    <a:pt x="449" y="113"/>
                  </a:lnTo>
                  <a:lnTo>
                    <a:pt x="449" y="113"/>
                  </a:lnTo>
                  <a:lnTo>
                    <a:pt x="444" y="91"/>
                  </a:lnTo>
                  <a:lnTo>
                    <a:pt x="441" y="73"/>
                  </a:lnTo>
                  <a:lnTo>
                    <a:pt x="437" y="38"/>
                  </a:lnTo>
                  <a:lnTo>
                    <a:pt x="436" y="24"/>
                  </a:lnTo>
                  <a:lnTo>
                    <a:pt x="434" y="14"/>
                  </a:lnTo>
                  <a:lnTo>
                    <a:pt x="432" y="5"/>
                  </a:lnTo>
                  <a:lnTo>
                    <a:pt x="430" y="3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5" y="0"/>
                  </a:lnTo>
                  <a:lnTo>
                    <a:pt x="421" y="1"/>
                  </a:lnTo>
                  <a:lnTo>
                    <a:pt x="417" y="4"/>
                  </a:lnTo>
                  <a:lnTo>
                    <a:pt x="411" y="9"/>
                  </a:lnTo>
                  <a:lnTo>
                    <a:pt x="402" y="24"/>
                  </a:lnTo>
                  <a:lnTo>
                    <a:pt x="391" y="43"/>
                  </a:lnTo>
                  <a:lnTo>
                    <a:pt x="381" y="66"/>
                  </a:lnTo>
                  <a:lnTo>
                    <a:pt x="371" y="90"/>
                  </a:lnTo>
                  <a:lnTo>
                    <a:pt x="365" y="114"/>
                  </a:lnTo>
                  <a:lnTo>
                    <a:pt x="361" y="137"/>
                  </a:lnTo>
                  <a:lnTo>
                    <a:pt x="361" y="137"/>
                  </a:lnTo>
                  <a:lnTo>
                    <a:pt x="357" y="170"/>
                  </a:lnTo>
                  <a:lnTo>
                    <a:pt x="355" y="207"/>
                  </a:lnTo>
                  <a:lnTo>
                    <a:pt x="354" y="236"/>
                  </a:lnTo>
                  <a:lnTo>
                    <a:pt x="353" y="252"/>
                  </a:lnTo>
                  <a:lnTo>
                    <a:pt x="353" y="252"/>
                  </a:lnTo>
                  <a:lnTo>
                    <a:pt x="346" y="260"/>
                  </a:lnTo>
                  <a:lnTo>
                    <a:pt x="328" y="276"/>
                  </a:lnTo>
                  <a:lnTo>
                    <a:pt x="274" y="326"/>
                  </a:lnTo>
                  <a:lnTo>
                    <a:pt x="209" y="384"/>
                  </a:lnTo>
                  <a:lnTo>
                    <a:pt x="180" y="409"/>
                  </a:lnTo>
                  <a:lnTo>
                    <a:pt x="154" y="429"/>
                  </a:lnTo>
                  <a:lnTo>
                    <a:pt x="154" y="429"/>
                  </a:lnTo>
                  <a:lnTo>
                    <a:pt x="144" y="439"/>
                  </a:lnTo>
                  <a:lnTo>
                    <a:pt x="132" y="450"/>
                  </a:lnTo>
                  <a:lnTo>
                    <a:pt x="107" y="475"/>
                  </a:lnTo>
                  <a:lnTo>
                    <a:pt x="83" y="503"/>
                  </a:lnTo>
                  <a:lnTo>
                    <a:pt x="59" y="534"/>
                  </a:lnTo>
                  <a:lnTo>
                    <a:pt x="39" y="564"/>
                  </a:lnTo>
                  <a:lnTo>
                    <a:pt x="22" y="593"/>
                  </a:lnTo>
                  <a:lnTo>
                    <a:pt x="15" y="607"/>
                  </a:lnTo>
                  <a:lnTo>
                    <a:pt x="10" y="619"/>
                  </a:lnTo>
                  <a:lnTo>
                    <a:pt x="6" y="629"/>
                  </a:lnTo>
                  <a:lnTo>
                    <a:pt x="4" y="639"/>
                  </a:lnTo>
                  <a:lnTo>
                    <a:pt x="4" y="639"/>
                  </a:lnTo>
                  <a:lnTo>
                    <a:pt x="2" y="668"/>
                  </a:lnTo>
                  <a:lnTo>
                    <a:pt x="3" y="691"/>
                  </a:lnTo>
                  <a:lnTo>
                    <a:pt x="3" y="704"/>
                  </a:lnTo>
                  <a:lnTo>
                    <a:pt x="4" y="708"/>
                  </a:lnTo>
                  <a:lnTo>
                    <a:pt x="4" y="708"/>
                  </a:lnTo>
                  <a:lnTo>
                    <a:pt x="3" y="714"/>
                  </a:lnTo>
                  <a:lnTo>
                    <a:pt x="0" y="727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4" y="747"/>
                  </a:lnTo>
                  <a:lnTo>
                    <a:pt x="7" y="750"/>
                  </a:lnTo>
                  <a:lnTo>
                    <a:pt x="10" y="751"/>
                  </a:lnTo>
                  <a:lnTo>
                    <a:pt x="10" y="751"/>
                  </a:lnTo>
                  <a:lnTo>
                    <a:pt x="18" y="753"/>
                  </a:lnTo>
                  <a:lnTo>
                    <a:pt x="26" y="753"/>
                  </a:lnTo>
                  <a:lnTo>
                    <a:pt x="40" y="750"/>
                  </a:lnTo>
                  <a:lnTo>
                    <a:pt x="53" y="747"/>
                  </a:lnTo>
                  <a:lnTo>
                    <a:pt x="58" y="746"/>
                  </a:lnTo>
                  <a:lnTo>
                    <a:pt x="58" y="746"/>
                  </a:lnTo>
                  <a:lnTo>
                    <a:pt x="71" y="743"/>
                  </a:lnTo>
                  <a:lnTo>
                    <a:pt x="103" y="737"/>
                  </a:lnTo>
                  <a:lnTo>
                    <a:pt x="144" y="727"/>
                  </a:lnTo>
                  <a:lnTo>
                    <a:pt x="164" y="721"/>
                  </a:lnTo>
                  <a:lnTo>
                    <a:pt x="181" y="714"/>
                  </a:lnTo>
                  <a:lnTo>
                    <a:pt x="181" y="714"/>
                  </a:lnTo>
                  <a:lnTo>
                    <a:pt x="201" y="704"/>
                  </a:lnTo>
                  <a:lnTo>
                    <a:pt x="225" y="691"/>
                  </a:lnTo>
                  <a:lnTo>
                    <a:pt x="278" y="662"/>
                  </a:lnTo>
                  <a:lnTo>
                    <a:pt x="342" y="623"/>
                  </a:lnTo>
                  <a:lnTo>
                    <a:pt x="342" y="623"/>
                  </a:lnTo>
                  <a:lnTo>
                    <a:pt x="359" y="627"/>
                  </a:lnTo>
                  <a:lnTo>
                    <a:pt x="402" y="633"/>
                  </a:lnTo>
                  <a:lnTo>
                    <a:pt x="429" y="637"/>
                  </a:lnTo>
                  <a:lnTo>
                    <a:pt x="457" y="641"/>
                  </a:lnTo>
                  <a:lnTo>
                    <a:pt x="487" y="644"/>
                  </a:lnTo>
                  <a:lnTo>
                    <a:pt x="513" y="644"/>
                  </a:lnTo>
                  <a:lnTo>
                    <a:pt x="513" y="644"/>
                  </a:lnTo>
                  <a:lnTo>
                    <a:pt x="527" y="643"/>
                  </a:lnTo>
                  <a:lnTo>
                    <a:pt x="540" y="641"/>
                  </a:lnTo>
                  <a:lnTo>
                    <a:pt x="568" y="635"/>
                  </a:lnTo>
                  <a:lnTo>
                    <a:pt x="598" y="627"/>
                  </a:lnTo>
                  <a:lnTo>
                    <a:pt x="624" y="616"/>
                  </a:lnTo>
                  <a:lnTo>
                    <a:pt x="647" y="607"/>
                  </a:lnTo>
                  <a:lnTo>
                    <a:pt x="665" y="597"/>
                  </a:lnTo>
                  <a:lnTo>
                    <a:pt x="677" y="589"/>
                  </a:lnTo>
                  <a:lnTo>
                    <a:pt x="679" y="586"/>
                  </a:lnTo>
                  <a:lnTo>
                    <a:pt x="679" y="585"/>
                  </a:lnTo>
                  <a:lnTo>
                    <a:pt x="679" y="585"/>
                  </a:lnTo>
                  <a:lnTo>
                    <a:pt x="677" y="582"/>
                  </a:lnTo>
                  <a:lnTo>
                    <a:pt x="671" y="581"/>
                  </a:lnTo>
                  <a:lnTo>
                    <a:pt x="658" y="580"/>
                  </a:lnTo>
                  <a:lnTo>
                    <a:pt x="641" y="578"/>
                  </a:lnTo>
                  <a:lnTo>
                    <a:pt x="631" y="577"/>
                  </a:lnTo>
                  <a:lnTo>
                    <a:pt x="620" y="574"/>
                  </a:lnTo>
                  <a:lnTo>
                    <a:pt x="620" y="574"/>
                  </a:lnTo>
                  <a:lnTo>
                    <a:pt x="602" y="568"/>
                  </a:lnTo>
                  <a:lnTo>
                    <a:pt x="587" y="561"/>
                  </a:lnTo>
                  <a:lnTo>
                    <a:pt x="572" y="556"/>
                  </a:lnTo>
                  <a:lnTo>
                    <a:pt x="556" y="553"/>
                  </a:lnTo>
                  <a:lnTo>
                    <a:pt x="556" y="553"/>
                  </a:lnTo>
                  <a:lnTo>
                    <a:pt x="516" y="549"/>
                  </a:lnTo>
                  <a:lnTo>
                    <a:pt x="492" y="547"/>
                  </a:lnTo>
                  <a:lnTo>
                    <a:pt x="492" y="547"/>
                  </a:lnTo>
                  <a:lnTo>
                    <a:pt x="516" y="533"/>
                  </a:lnTo>
                  <a:lnTo>
                    <a:pt x="571" y="499"/>
                  </a:lnTo>
                  <a:lnTo>
                    <a:pt x="603" y="479"/>
                  </a:lnTo>
                  <a:lnTo>
                    <a:pt x="633" y="459"/>
                  </a:lnTo>
                  <a:lnTo>
                    <a:pt x="658" y="440"/>
                  </a:lnTo>
                  <a:lnTo>
                    <a:pt x="667" y="431"/>
                  </a:lnTo>
                  <a:lnTo>
                    <a:pt x="674" y="424"/>
                  </a:lnTo>
                  <a:lnTo>
                    <a:pt x="674" y="424"/>
                  </a:lnTo>
                  <a:lnTo>
                    <a:pt x="689" y="408"/>
                  </a:lnTo>
                  <a:lnTo>
                    <a:pt x="708" y="391"/>
                  </a:lnTo>
                  <a:lnTo>
                    <a:pt x="753" y="349"/>
                  </a:lnTo>
                  <a:lnTo>
                    <a:pt x="800" y="310"/>
                  </a:lnTo>
                  <a:lnTo>
                    <a:pt x="820" y="295"/>
                  </a:lnTo>
                  <a:lnTo>
                    <a:pt x="835" y="285"/>
                  </a:lnTo>
                  <a:lnTo>
                    <a:pt x="835" y="285"/>
                  </a:lnTo>
                  <a:lnTo>
                    <a:pt x="858" y="271"/>
                  </a:lnTo>
                  <a:lnTo>
                    <a:pt x="876" y="263"/>
                  </a:lnTo>
                  <a:lnTo>
                    <a:pt x="890" y="259"/>
                  </a:lnTo>
                  <a:lnTo>
                    <a:pt x="894" y="258"/>
                  </a:lnTo>
                  <a:lnTo>
                    <a:pt x="894" y="258"/>
                  </a:lnTo>
                  <a:lnTo>
                    <a:pt x="904" y="276"/>
                  </a:lnTo>
                  <a:lnTo>
                    <a:pt x="915" y="297"/>
                  </a:lnTo>
                  <a:lnTo>
                    <a:pt x="931" y="317"/>
                  </a:lnTo>
                  <a:lnTo>
                    <a:pt x="931" y="317"/>
                  </a:lnTo>
                  <a:lnTo>
                    <a:pt x="941" y="326"/>
                  </a:lnTo>
                  <a:lnTo>
                    <a:pt x="950" y="336"/>
                  </a:lnTo>
                  <a:lnTo>
                    <a:pt x="961" y="344"/>
                  </a:lnTo>
                  <a:lnTo>
                    <a:pt x="970" y="350"/>
                  </a:lnTo>
                  <a:lnTo>
                    <a:pt x="979" y="356"/>
                  </a:lnTo>
                  <a:lnTo>
                    <a:pt x="987" y="358"/>
                  </a:lnTo>
                  <a:lnTo>
                    <a:pt x="993" y="361"/>
                  </a:lnTo>
                  <a:lnTo>
                    <a:pt x="996" y="360"/>
                  </a:lnTo>
                  <a:lnTo>
                    <a:pt x="996" y="360"/>
                  </a:lnTo>
                  <a:lnTo>
                    <a:pt x="997" y="357"/>
                  </a:lnTo>
                  <a:lnTo>
                    <a:pt x="996" y="353"/>
                  </a:lnTo>
                  <a:lnTo>
                    <a:pt x="992" y="341"/>
                  </a:lnTo>
                  <a:lnTo>
                    <a:pt x="986" y="327"/>
                  </a:lnTo>
                  <a:lnTo>
                    <a:pt x="979" y="317"/>
                  </a:lnTo>
                  <a:lnTo>
                    <a:pt x="979" y="317"/>
                  </a:lnTo>
                  <a:lnTo>
                    <a:pt x="978" y="314"/>
                  </a:lnTo>
                  <a:lnTo>
                    <a:pt x="978" y="310"/>
                  </a:lnTo>
                  <a:lnTo>
                    <a:pt x="978" y="299"/>
                  </a:lnTo>
                  <a:lnTo>
                    <a:pt x="981" y="286"/>
                  </a:lnTo>
                  <a:lnTo>
                    <a:pt x="985" y="272"/>
                  </a:lnTo>
                  <a:lnTo>
                    <a:pt x="994" y="244"/>
                  </a:lnTo>
                  <a:lnTo>
                    <a:pt x="1001" y="225"/>
                  </a:lnTo>
                  <a:lnTo>
                    <a:pt x="1001" y="225"/>
                  </a:lnTo>
                  <a:lnTo>
                    <a:pt x="1004" y="213"/>
                  </a:lnTo>
                  <a:lnTo>
                    <a:pt x="1006" y="201"/>
                  </a:lnTo>
                  <a:lnTo>
                    <a:pt x="1006" y="188"/>
                  </a:lnTo>
                  <a:lnTo>
                    <a:pt x="1006" y="188"/>
                  </a:lnTo>
                  <a:lnTo>
                    <a:pt x="1009" y="187"/>
                  </a:lnTo>
                  <a:lnTo>
                    <a:pt x="1016" y="180"/>
                  </a:lnTo>
                  <a:lnTo>
                    <a:pt x="1021" y="176"/>
                  </a:lnTo>
                  <a:lnTo>
                    <a:pt x="1025" y="169"/>
                  </a:lnTo>
                  <a:lnTo>
                    <a:pt x="1029" y="161"/>
                  </a:lnTo>
                  <a:lnTo>
                    <a:pt x="1033" y="150"/>
                  </a:lnTo>
                  <a:lnTo>
                    <a:pt x="1033" y="150"/>
                  </a:lnTo>
                  <a:lnTo>
                    <a:pt x="1037" y="138"/>
                  </a:lnTo>
                  <a:lnTo>
                    <a:pt x="1044" y="126"/>
                  </a:lnTo>
                  <a:lnTo>
                    <a:pt x="1050" y="114"/>
                  </a:lnTo>
                  <a:lnTo>
                    <a:pt x="1060" y="101"/>
                  </a:lnTo>
                  <a:lnTo>
                    <a:pt x="1068" y="89"/>
                  </a:lnTo>
                  <a:lnTo>
                    <a:pt x="1077" y="78"/>
                  </a:lnTo>
                  <a:lnTo>
                    <a:pt x="1088" y="67"/>
                  </a:lnTo>
                  <a:lnTo>
                    <a:pt x="1097" y="59"/>
                  </a:lnTo>
                  <a:lnTo>
                    <a:pt x="1097" y="59"/>
                  </a:lnTo>
                  <a:lnTo>
                    <a:pt x="1107" y="52"/>
                  </a:lnTo>
                  <a:lnTo>
                    <a:pt x="1116" y="47"/>
                  </a:lnTo>
                  <a:lnTo>
                    <a:pt x="1132" y="40"/>
                  </a:lnTo>
                  <a:lnTo>
                    <a:pt x="1138" y="38"/>
                  </a:lnTo>
                  <a:lnTo>
                    <a:pt x="1142" y="34"/>
                  </a:lnTo>
                  <a:lnTo>
                    <a:pt x="1143" y="31"/>
                  </a:lnTo>
                  <a:lnTo>
                    <a:pt x="1140" y="27"/>
                  </a:lnTo>
                  <a:lnTo>
                    <a:pt x="1140" y="27"/>
                  </a:lnTo>
                  <a:lnTo>
                    <a:pt x="1138" y="26"/>
                  </a:lnTo>
                  <a:lnTo>
                    <a:pt x="1132" y="26"/>
                  </a:lnTo>
                  <a:lnTo>
                    <a:pt x="1119" y="28"/>
                  </a:lnTo>
                  <a:lnTo>
                    <a:pt x="1100" y="35"/>
                  </a:lnTo>
                  <a:lnTo>
                    <a:pt x="1080" y="44"/>
                  </a:lnTo>
                  <a:lnTo>
                    <a:pt x="1060" y="55"/>
                  </a:lnTo>
                  <a:lnTo>
                    <a:pt x="1040" y="67"/>
                  </a:lnTo>
                  <a:lnTo>
                    <a:pt x="1025" y="78"/>
                  </a:lnTo>
                  <a:lnTo>
                    <a:pt x="1016" y="87"/>
                  </a:lnTo>
                  <a:lnTo>
                    <a:pt x="1016" y="87"/>
                  </a:lnTo>
                  <a:lnTo>
                    <a:pt x="947" y="177"/>
                  </a:lnTo>
                  <a:lnTo>
                    <a:pt x="947" y="17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549A8C6E-D2D8-F371-DFFA-053BFD50F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425" y="4025900"/>
              <a:ext cx="195263" cy="155575"/>
            </a:xfrm>
            <a:custGeom>
              <a:avLst/>
              <a:gdLst>
                <a:gd name="T0" fmla="*/ 122 w 123"/>
                <a:gd name="T1" fmla="*/ 0 h 98"/>
                <a:gd name="T2" fmla="*/ 122 w 123"/>
                <a:gd name="T3" fmla="*/ 0 h 98"/>
                <a:gd name="T4" fmla="*/ 99 w 123"/>
                <a:gd name="T5" fmla="*/ 10 h 98"/>
                <a:gd name="T6" fmla="*/ 78 w 123"/>
                <a:gd name="T7" fmla="*/ 21 h 98"/>
                <a:gd name="T8" fmla="*/ 52 w 123"/>
                <a:gd name="T9" fmla="*/ 36 h 98"/>
                <a:gd name="T10" fmla="*/ 30 w 123"/>
                <a:gd name="T11" fmla="*/ 51 h 98"/>
                <a:gd name="T12" fmla="*/ 19 w 123"/>
                <a:gd name="T13" fmla="*/ 59 h 98"/>
                <a:gd name="T14" fmla="*/ 11 w 123"/>
                <a:gd name="T15" fmla="*/ 65 h 98"/>
                <a:gd name="T16" fmla="*/ 6 w 123"/>
                <a:gd name="T17" fmla="*/ 72 h 98"/>
                <a:gd name="T18" fmla="*/ 2 w 123"/>
                <a:gd name="T19" fmla="*/ 79 h 98"/>
                <a:gd name="T20" fmla="*/ 0 w 123"/>
                <a:gd name="T21" fmla="*/ 83 h 98"/>
                <a:gd name="T22" fmla="*/ 2 w 123"/>
                <a:gd name="T23" fmla="*/ 86 h 98"/>
                <a:gd name="T24" fmla="*/ 2 w 123"/>
                <a:gd name="T25" fmla="*/ 88 h 98"/>
                <a:gd name="T26" fmla="*/ 4 w 123"/>
                <a:gd name="T27" fmla="*/ 91 h 98"/>
                <a:gd name="T28" fmla="*/ 4 w 123"/>
                <a:gd name="T29" fmla="*/ 91 h 98"/>
                <a:gd name="T30" fmla="*/ 10 w 123"/>
                <a:gd name="T31" fmla="*/ 95 h 98"/>
                <a:gd name="T32" fmla="*/ 16 w 123"/>
                <a:gd name="T33" fmla="*/ 98 h 98"/>
                <a:gd name="T34" fmla="*/ 22 w 123"/>
                <a:gd name="T35" fmla="*/ 98 h 98"/>
                <a:gd name="T36" fmla="*/ 28 w 123"/>
                <a:gd name="T37" fmla="*/ 98 h 98"/>
                <a:gd name="T38" fmla="*/ 36 w 123"/>
                <a:gd name="T39" fmla="*/ 96 h 98"/>
                <a:gd name="T40" fmla="*/ 43 w 123"/>
                <a:gd name="T41" fmla="*/ 94 h 98"/>
                <a:gd name="T42" fmla="*/ 56 w 123"/>
                <a:gd name="T43" fmla="*/ 86 h 98"/>
                <a:gd name="T44" fmla="*/ 70 w 123"/>
                <a:gd name="T45" fmla="*/ 77 h 98"/>
                <a:gd name="T46" fmla="*/ 82 w 123"/>
                <a:gd name="T47" fmla="*/ 68 h 98"/>
                <a:gd name="T48" fmla="*/ 90 w 123"/>
                <a:gd name="T49" fmla="*/ 59 h 98"/>
                <a:gd name="T50" fmla="*/ 95 w 123"/>
                <a:gd name="T51" fmla="*/ 53 h 98"/>
                <a:gd name="T52" fmla="*/ 95 w 123"/>
                <a:gd name="T53" fmla="*/ 53 h 98"/>
                <a:gd name="T54" fmla="*/ 105 w 123"/>
                <a:gd name="T55" fmla="*/ 41 h 98"/>
                <a:gd name="T56" fmla="*/ 115 w 123"/>
                <a:gd name="T57" fmla="*/ 24 h 98"/>
                <a:gd name="T58" fmla="*/ 119 w 123"/>
                <a:gd name="T59" fmla="*/ 16 h 98"/>
                <a:gd name="T60" fmla="*/ 122 w 123"/>
                <a:gd name="T61" fmla="*/ 9 h 98"/>
                <a:gd name="T62" fmla="*/ 123 w 123"/>
                <a:gd name="T63" fmla="*/ 2 h 98"/>
                <a:gd name="T64" fmla="*/ 123 w 123"/>
                <a:gd name="T65" fmla="*/ 1 h 98"/>
                <a:gd name="T66" fmla="*/ 122 w 123"/>
                <a:gd name="T67" fmla="*/ 0 h 98"/>
                <a:gd name="T68" fmla="*/ 122 w 123"/>
                <a:gd name="T6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3" h="98">
                  <a:moveTo>
                    <a:pt x="122" y="0"/>
                  </a:moveTo>
                  <a:lnTo>
                    <a:pt x="122" y="0"/>
                  </a:lnTo>
                  <a:lnTo>
                    <a:pt x="99" y="10"/>
                  </a:lnTo>
                  <a:lnTo>
                    <a:pt x="78" y="21"/>
                  </a:lnTo>
                  <a:lnTo>
                    <a:pt x="52" y="36"/>
                  </a:lnTo>
                  <a:lnTo>
                    <a:pt x="30" y="51"/>
                  </a:lnTo>
                  <a:lnTo>
                    <a:pt x="19" y="59"/>
                  </a:lnTo>
                  <a:lnTo>
                    <a:pt x="11" y="65"/>
                  </a:lnTo>
                  <a:lnTo>
                    <a:pt x="6" y="72"/>
                  </a:lnTo>
                  <a:lnTo>
                    <a:pt x="2" y="79"/>
                  </a:lnTo>
                  <a:lnTo>
                    <a:pt x="0" y="83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4" y="91"/>
                  </a:lnTo>
                  <a:lnTo>
                    <a:pt x="10" y="95"/>
                  </a:lnTo>
                  <a:lnTo>
                    <a:pt x="16" y="98"/>
                  </a:lnTo>
                  <a:lnTo>
                    <a:pt x="22" y="98"/>
                  </a:lnTo>
                  <a:lnTo>
                    <a:pt x="28" y="98"/>
                  </a:lnTo>
                  <a:lnTo>
                    <a:pt x="36" y="96"/>
                  </a:lnTo>
                  <a:lnTo>
                    <a:pt x="43" y="94"/>
                  </a:lnTo>
                  <a:lnTo>
                    <a:pt x="56" y="86"/>
                  </a:lnTo>
                  <a:lnTo>
                    <a:pt x="70" y="77"/>
                  </a:lnTo>
                  <a:lnTo>
                    <a:pt x="82" y="68"/>
                  </a:lnTo>
                  <a:lnTo>
                    <a:pt x="90" y="59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105" y="41"/>
                  </a:lnTo>
                  <a:lnTo>
                    <a:pt x="115" y="24"/>
                  </a:lnTo>
                  <a:lnTo>
                    <a:pt x="119" y="16"/>
                  </a:lnTo>
                  <a:lnTo>
                    <a:pt x="122" y="9"/>
                  </a:lnTo>
                  <a:lnTo>
                    <a:pt x="123" y="2"/>
                  </a:lnTo>
                  <a:lnTo>
                    <a:pt x="123" y="1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9EE59F07-DC5F-F195-BB76-3365380D4C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8363" y="3321050"/>
              <a:ext cx="1619250" cy="1062038"/>
            </a:xfrm>
            <a:custGeom>
              <a:avLst/>
              <a:gdLst>
                <a:gd name="T0" fmla="*/ 261 w 1020"/>
                <a:gd name="T1" fmla="*/ 546 h 669"/>
                <a:gd name="T2" fmla="*/ 244 w 1020"/>
                <a:gd name="T3" fmla="*/ 540 h 669"/>
                <a:gd name="T4" fmla="*/ 181 w 1020"/>
                <a:gd name="T5" fmla="*/ 540 h 669"/>
                <a:gd name="T6" fmla="*/ 164 w 1020"/>
                <a:gd name="T7" fmla="*/ 548 h 669"/>
                <a:gd name="T8" fmla="*/ 149 w 1020"/>
                <a:gd name="T9" fmla="*/ 562 h 669"/>
                <a:gd name="T10" fmla="*/ 138 w 1020"/>
                <a:gd name="T11" fmla="*/ 576 h 669"/>
                <a:gd name="T12" fmla="*/ 127 w 1020"/>
                <a:gd name="T13" fmla="*/ 583 h 669"/>
                <a:gd name="T14" fmla="*/ 118 w 1020"/>
                <a:gd name="T15" fmla="*/ 586 h 669"/>
                <a:gd name="T16" fmla="*/ 101 w 1020"/>
                <a:gd name="T17" fmla="*/ 589 h 669"/>
                <a:gd name="T18" fmla="*/ 81 w 1020"/>
                <a:gd name="T19" fmla="*/ 599 h 669"/>
                <a:gd name="T20" fmla="*/ 38 w 1020"/>
                <a:gd name="T21" fmla="*/ 640 h 669"/>
                <a:gd name="T22" fmla="*/ 0 w 1020"/>
                <a:gd name="T23" fmla="*/ 669 h 669"/>
                <a:gd name="T24" fmla="*/ 50 w 1020"/>
                <a:gd name="T25" fmla="*/ 658 h 669"/>
                <a:gd name="T26" fmla="*/ 122 w 1020"/>
                <a:gd name="T27" fmla="*/ 637 h 669"/>
                <a:gd name="T28" fmla="*/ 157 w 1020"/>
                <a:gd name="T29" fmla="*/ 619 h 669"/>
                <a:gd name="T30" fmla="*/ 273 w 1020"/>
                <a:gd name="T31" fmla="*/ 551 h 669"/>
                <a:gd name="T32" fmla="*/ 571 w 1020"/>
                <a:gd name="T33" fmla="*/ 377 h 669"/>
                <a:gd name="T34" fmla="*/ 622 w 1020"/>
                <a:gd name="T35" fmla="*/ 322 h 669"/>
                <a:gd name="T36" fmla="*/ 635 w 1020"/>
                <a:gd name="T37" fmla="*/ 296 h 669"/>
                <a:gd name="T38" fmla="*/ 663 w 1020"/>
                <a:gd name="T39" fmla="*/ 254 h 669"/>
                <a:gd name="T40" fmla="*/ 679 w 1020"/>
                <a:gd name="T41" fmla="*/ 240 h 669"/>
                <a:gd name="T42" fmla="*/ 711 w 1020"/>
                <a:gd name="T43" fmla="*/ 224 h 669"/>
                <a:gd name="T44" fmla="*/ 711 w 1020"/>
                <a:gd name="T45" fmla="*/ 213 h 669"/>
                <a:gd name="T46" fmla="*/ 705 w 1020"/>
                <a:gd name="T47" fmla="*/ 209 h 669"/>
                <a:gd name="T48" fmla="*/ 670 w 1020"/>
                <a:gd name="T49" fmla="*/ 209 h 669"/>
                <a:gd name="T50" fmla="*/ 634 w 1020"/>
                <a:gd name="T51" fmla="*/ 225 h 669"/>
                <a:gd name="T52" fmla="*/ 626 w 1020"/>
                <a:gd name="T53" fmla="*/ 234 h 669"/>
                <a:gd name="T54" fmla="*/ 606 w 1020"/>
                <a:gd name="T55" fmla="*/ 285 h 669"/>
                <a:gd name="T56" fmla="*/ 583 w 1020"/>
                <a:gd name="T57" fmla="*/ 336 h 669"/>
                <a:gd name="T58" fmla="*/ 533 w 1020"/>
                <a:gd name="T59" fmla="*/ 409 h 669"/>
                <a:gd name="T60" fmla="*/ 888 w 1020"/>
                <a:gd name="T61" fmla="*/ 138 h 669"/>
                <a:gd name="T62" fmla="*/ 874 w 1020"/>
                <a:gd name="T63" fmla="*/ 154 h 669"/>
                <a:gd name="T64" fmla="*/ 875 w 1020"/>
                <a:gd name="T65" fmla="*/ 165 h 669"/>
                <a:gd name="T66" fmla="*/ 862 w 1020"/>
                <a:gd name="T67" fmla="*/ 191 h 669"/>
                <a:gd name="T68" fmla="*/ 883 w 1020"/>
                <a:gd name="T69" fmla="*/ 220 h 669"/>
                <a:gd name="T70" fmla="*/ 920 w 1020"/>
                <a:gd name="T71" fmla="*/ 259 h 669"/>
                <a:gd name="T72" fmla="*/ 928 w 1020"/>
                <a:gd name="T73" fmla="*/ 254 h 669"/>
                <a:gd name="T74" fmla="*/ 919 w 1020"/>
                <a:gd name="T75" fmla="*/ 237 h 669"/>
                <a:gd name="T76" fmla="*/ 922 w 1020"/>
                <a:gd name="T77" fmla="*/ 209 h 669"/>
                <a:gd name="T78" fmla="*/ 942 w 1020"/>
                <a:gd name="T79" fmla="*/ 148 h 669"/>
                <a:gd name="T80" fmla="*/ 947 w 1020"/>
                <a:gd name="T81" fmla="*/ 124 h 669"/>
                <a:gd name="T82" fmla="*/ 950 w 1020"/>
                <a:gd name="T83" fmla="*/ 110 h 669"/>
                <a:gd name="T84" fmla="*/ 966 w 1020"/>
                <a:gd name="T85" fmla="*/ 92 h 669"/>
                <a:gd name="T86" fmla="*/ 974 w 1020"/>
                <a:gd name="T87" fmla="*/ 73 h 669"/>
                <a:gd name="T88" fmla="*/ 1005 w 1020"/>
                <a:gd name="T89" fmla="*/ 17 h 669"/>
                <a:gd name="T90" fmla="*/ 997 w 1020"/>
                <a:gd name="T91" fmla="*/ 10 h 669"/>
                <a:gd name="T92" fmla="*/ 974 w 1020"/>
                <a:gd name="T93" fmla="*/ 25 h 669"/>
                <a:gd name="T94" fmla="*/ 937 w 1020"/>
                <a:gd name="T95" fmla="*/ 64 h 669"/>
                <a:gd name="T96" fmla="*/ 904 w 1020"/>
                <a:gd name="T97" fmla="*/ 111 h 669"/>
                <a:gd name="T98" fmla="*/ 914 w 1020"/>
                <a:gd name="T99" fmla="*/ 124 h 669"/>
                <a:gd name="T100" fmla="*/ 862 w 1020"/>
                <a:gd name="T101" fmla="*/ 170 h 669"/>
                <a:gd name="T102" fmla="*/ 863 w 1020"/>
                <a:gd name="T103" fmla="*/ 169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0" h="669">
                  <a:moveTo>
                    <a:pt x="273" y="551"/>
                  </a:moveTo>
                  <a:lnTo>
                    <a:pt x="273" y="551"/>
                  </a:lnTo>
                  <a:lnTo>
                    <a:pt x="261" y="546"/>
                  </a:lnTo>
                  <a:lnTo>
                    <a:pt x="261" y="546"/>
                  </a:lnTo>
                  <a:lnTo>
                    <a:pt x="253" y="543"/>
                  </a:lnTo>
                  <a:lnTo>
                    <a:pt x="244" y="540"/>
                  </a:lnTo>
                  <a:lnTo>
                    <a:pt x="220" y="539"/>
                  </a:lnTo>
                  <a:lnTo>
                    <a:pt x="196" y="539"/>
                  </a:lnTo>
                  <a:lnTo>
                    <a:pt x="181" y="540"/>
                  </a:lnTo>
                  <a:lnTo>
                    <a:pt x="181" y="540"/>
                  </a:lnTo>
                  <a:lnTo>
                    <a:pt x="173" y="543"/>
                  </a:lnTo>
                  <a:lnTo>
                    <a:pt x="164" y="548"/>
                  </a:lnTo>
                  <a:lnTo>
                    <a:pt x="156" y="554"/>
                  </a:lnTo>
                  <a:lnTo>
                    <a:pt x="152" y="558"/>
                  </a:lnTo>
                  <a:lnTo>
                    <a:pt x="149" y="562"/>
                  </a:lnTo>
                  <a:lnTo>
                    <a:pt x="149" y="562"/>
                  </a:lnTo>
                  <a:lnTo>
                    <a:pt x="144" y="570"/>
                  </a:lnTo>
                  <a:lnTo>
                    <a:pt x="138" y="576"/>
                  </a:lnTo>
                  <a:lnTo>
                    <a:pt x="133" y="582"/>
                  </a:lnTo>
                  <a:lnTo>
                    <a:pt x="130" y="583"/>
                  </a:lnTo>
                  <a:lnTo>
                    <a:pt x="127" y="583"/>
                  </a:lnTo>
                  <a:lnTo>
                    <a:pt x="127" y="583"/>
                  </a:lnTo>
                  <a:lnTo>
                    <a:pt x="123" y="583"/>
                  </a:lnTo>
                  <a:lnTo>
                    <a:pt x="118" y="586"/>
                  </a:lnTo>
                  <a:lnTo>
                    <a:pt x="111" y="587"/>
                  </a:lnTo>
                  <a:lnTo>
                    <a:pt x="101" y="589"/>
                  </a:lnTo>
                  <a:lnTo>
                    <a:pt x="101" y="589"/>
                  </a:lnTo>
                  <a:lnTo>
                    <a:pt x="94" y="590"/>
                  </a:lnTo>
                  <a:lnTo>
                    <a:pt x="87" y="594"/>
                  </a:lnTo>
                  <a:lnTo>
                    <a:pt x="81" y="599"/>
                  </a:lnTo>
                  <a:lnTo>
                    <a:pt x="73" y="607"/>
                  </a:lnTo>
                  <a:lnTo>
                    <a:pt x="51" y="627"/>
                  </a:lnTo>
                  <a:lnTo>
                    <a:pt x="38" y="640"/>
                  </a:lnTo>
                  <a:lnTo>
                    <a:pt x="20" y="653"/>
                  </a:lnTo>
                  <a:lnTo>
                    <a:pt x="20" y="65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19" y="665"/>
                  </a:lnTo>
                  <a:lnTo>
                    <a:pt x="50" y="658"/>
                  </a:lnTo>
                  <a:lnTo>
                    <a:pt x="87" y="649"/>
                  </a:lnTo>
                  <a:lnTo>
                    <a:pt x="106" y="644"/>
                  </a:lnTo>
                  <a:lnTo>
                    <a:pt x="122" y="637"/>
                  </a:lnTo>
                  <a:lnTo>
                    <a:pt x="122" y="637"/>
                  </a:lnTo>
                  <a:lnTo>
                    <a:pt x="138" y="630"/>
                  </a:lnTo>
                  <a:lnTo>
                    <a:pt x="157" y="619"/>
                  </a:lnTo>
                  <a:lnTo>
                    <a:pt x="200" y="595"/>
                  </a:lnTo>
                  <a:lnTo>
                    <a:pt x="273" y="551"/>
                  </a:lnTo>
                  <a:lnTo>
                    <a:pt x="273" y="551"/>
                  </a:lnTo>
                  <a:close/>
                  <a:moveTo>
                    <a:pt x="548" y="399"/>
                  </a:moveTo>
                  <a:lnTo>
                    <a:pt x="548" y="399"/>
                  </a:lnTo>
                  <a:lnTo>
                    <a:pt x="571" y="377"/>
                  </a:lnTo>
                  <a:lnTo>
                    <a:pt x="595" y="352"/>
                  </a:lnTo>
                  <a:lnTo>
                    <a:pt x="615" y="330"/>
                  </a:lnTo>
                  <a:lnTo>
                    <a:pt x="622" y="322"/>
                  </a:lnTo>
                  <a:lnTo>
                    <a:pt x="626" y="315"/>
                  </a:lnTo>
                  <a:lnTo>
                    <a:pt x="626" y="315"/>
                  </a:lnTo>
                  <a:lnTo>
                    <a:pt x="635" y="296"/>
                  </a:lnTo>
                  <a:lnTo>
                    <a:pt x="647" y="275"/>
                  </a:lnTo>
                  <a:lnTo>
                    <a:pt x="655" y="264"/>
                  </a:lnTo>
                  <a:lnTo>
                    <a:pt x="663" y="254"/>
                  </a:lnTo>
                  <a:lnTo>
                    <a:pt x="671" y="246"/>
                  </a:lnTo>
                  <a:lnTo>
                    <a:pt x="679" y="240"/>
                  </a:lnTo>
                  <a:lnTo>
                    <a:pt x="679" y="240"/>
                  </a:lnTo>
                  <a:lnTo>
                    <a:pt x="695" y="232"/>
                  </a:lnTo>
                  <a:lnTo>
                    <a:pt x="707" y="226"/>
                  </a:lnTo>
                  <a:lnTo>
                    <a:pt x="711" y="224"/>
                  </a:lnTo>
                  <a:lnTo>
                    <a:pt x="714" y="221"/>
                  </a:lnTo>
                  <a:lnTo>
                    <a:pt x="714" y="217"/>
                  </a:lnTo>
                  <a:lnTo>
                    <a:pt x="711" y="213"/>
                  </a:lnTo>
                  <a:lnTo>
                    <a:pt x="711" y="213"/>
                  </a:lnTo>
                  <a:lnTo>
                    <a:pt x="709" y="210"/>
                  </a:lnTo>
                  <a:lnTo>
                    <a:pt x="705" y="209"/>
                  </a:lnTo>
                  <a:lnTo>
                    <a:pt x="695" y="208"/>
                  </a:lnTo>
                  <a:lnTo>
                    <a:pt x="683" y="208"/>
                  </a:lnTo>
                  <a:lnTo>
                    <a:pt x="670" y="209"/>
                  </a:lnTo>
                  <a:lnTo>
                    <a:pt x="657" y="213"/>
                  </a:lnTo>
                  <a:lnTo>
                    <a:pt x="645" y="218"/>
                  </a:lnTo>
                  <a:lnTo>
                    <a:pt x="634" y="225"/>
                  </a:lnTo>
                  <a:lnTo>
                    <a:pt x="628" y="230"/>
                  </a:lnTo>
                  <a:lnTo>
                    <a:pt x="626" y="234"/>
                  </a:lnTo>
                  <a:lnTo>
                    <a:pt x="626" y="234"/>
                  </a:lnTo>
                  <a:lnTo>
                    <a:pt x="620" y="245"/>
                  </a:lnTo>
                  <a:lnTo>
                    <a:pt x="615" y="257"/>
                  </a:lnTo>
                  <a:lnTo>
                    <a:pt x="606" y="285"/>
                  </a:lnTo>
                  <a:lnTo>
                    <a:pt x="595" y="314"/>
                  </a:lnTo>
                  <a:lnTo>
                    <a:pt x="590" y="326"/>
                  </a:lnTo>
                  <a:lnTo>
                    <a:pt x="583" y="336"/>
                  </a:lnTo>
                  <a:lnTo>
                    <a:pt x="583" y="336"/>
                  </a:lnTo>
                  <a:lnTo>
                    <a:pt x="533" y="409"/>
                  </a:lnTo>
                  <a:lnTo>
                    <a:pt x="533" y="409"/>
                  </a:lnTo>
                  <a:lnTo>
                    <a:pt x="548" y="399"/>
                  </a:lnTo>
                  <a:lnTo>
                    <a:pt x="548" y="399"/>
                  </a:lnTo>
                  <a:close/>
                  <a:moveTo>
                    <a:pt x="888" y="138"/>
                  </a:moveTo>
                  <a:lnTo>
                    <a:pt x="888" y="138"/>
                  </a:lnTo>
                  <a:lnTo>
                    <a:pt x="882" y="144"/>
                  </a:lnTo>
                  <a:lnTo>
                    <a:pt x="874" y="154"/>
                  </a:lnTo>
                  <a:lnTo>
                    <a:pt x="863" y="169"/>
                  </a:lnTo>
                  <a:lnTo>
                    <a:pt x="863" y="169"/>
                  </a:lnTo>
                  <a:lnTo>
                    <a:pt x="875" y="165"/>
                  </a:lnTo>
                  <a:lnTo>
                    <a:pt x="892" y="161"/>
                  </a:lnTo>
                  <a:lnTo>
                    <a:pt x="915" y="154"/>
                  </a:lnTo>
                  <a:lnTo>
                    <a:pt x="862" y="191"/>
                  </a:lnTo>
                  <a:lnTo>
                    <a:pt x="862" y="191"/>
                  </a:lnTo>
                  <a:lnTo>
                    <a:pt x="867" y="199"/>
                  </a:lnTo>
                  <a:lnTo>
                    <a:pt x="883" y="220"/>
                  </a:lnTo>
                  <a:lnTo>
                    <a:pt x="894" y="232"/>
                  </a:lnTo>
                  <a:lnTo>
                    <a:pt x="907" y="245"/>
                  </a:lnTo>
                  <a:lnTo>
                    <a:pt x="920" y="259"/>
                  </a:lnTo>
                  <a:lnTo>
                    <a:pt x="935" y="271"/>
                  </a:lnTo>
                  <a:lnTo>
                    <a:pt x="935" y="271"/>
                  </a:lnTo>
                  <a:lnTo>
                    <a:pt x="928" y="254"/>
                  </a:lnTo>
                  <a:lnTo>
                    <a:pt x="920" y="240"/>
                  </a:lnTo>
                  <a:lnTo>
                    <a:pt x="920" y="240"/>
                  </a:lnTo>
                  <a:lnTo>
                    <a:pt x="919" y="237"/>
                  </a:lnTo>
                  <a:lnTo>
                    <a:pt x="919" y="233"/>
                  </a:lnTo>
                  <a:lnTo>
                    <a:pt x="919" y="222"/>
                  </a:lnTo>
                  <a:lnTo>
                    <a:pt x="922" y="209"/>
                  </a:lnTo>
                  <a:lnTo>
                    <a:pt x="926" y="195"/>
                  </a:lnTo>
                  <a:lnTo>
                    <a:pt x="935" y="167"/>
                  </a:lnTo>
                  <a:lnTo>
                    <a:pt x="942" y="148"/>
                  </a:lnTo>
                  <a:lnTo>
                    <a:pt x="942" y="148"/>
                  </a:lnTo>
                  <a:lnTo>
                    <a:pt x="945" y="136"/>
                  </a:lnTo>
                  <a:lnTo>
                    <a:pt x="947" y="124"/>
                  </a:lnTo>
                  <a:lnTo>
                    <a:pt x="947" y="111"/>
                  </a:lnTo>
                  <a:lnTo>
                    <a:pt x="947" y="111"/>
                  </a:lnTo>
                  <a:lnTo>
                    <a:pt x="950" y="110"/>
                  </a:lnTo>
                  <a:lnTo>
                    <a:pt x="957" y="103"/>
                  </a:lnTo>
                  <a:lnTo>
                    <a:pt x="962" y="99"/>
                  </a:lnTo>
                  <a:lnTo>
                    <a:pt x="966" y="92"/>
                  </a:lnTo>
                  <a:lnTo>
                    <a:pt x="970" y="84"/>
                  </a:lnTo>
                  <a:lnTo>
                    <a:pt x="974" y="73"/>
                  </a:lnTo>
                  <a:lnTo>
                    <a:pt x="974" y="73"/>
                  </a:lnTo>
                  <a:lnTo>
                    <a:pt x="981" y="56"/>
                  </a:lnTo>
                  <a:lnTo>
                    <a:pt x="991" y="36"/>
                  </a:lnTo>
                  <a:lnTo>
                    <a:pt x="1005" y="17"/>
                  </a:lnTo>
                  <a:lnTo>
                    <a:pt x="1020" y="0"/>
                  </a:lnTo>
                  <a:lnTo>
                    <a:pt x="1020" y="0"/>
                  </a:lnTo>
                  <a:lnTo>
                    <a:pt x="997" y="10"/>
                  </a:lnTo>
                  <a:lnTo>
                    <a:pt x="985" y="17"/>
                  </a:lnTo>
                  <a:lnTo>
                    <a:pt x="974" y="25"/>
                  </a:lnTo>
                  <a:lnTo>
                    <a:pt x="974" y="25"/>
                  </a:lnTo>
                  <a:lnTo>
                    <a:pt x="961" y="36"/>
                  </a:lnTo>
                  <a:lnTo>
                    <a:pt x="949" y="49"/>
                  </a:lnTo>
                  <a:lnTo>
                    <a:pt x="937" y="64"/>
                  </a:lnTo>
                  <a:lnTo>
                    <a:pt x="927" y="77"/>
                  </a:lnTo>
                  <a:lnTo>
                    <a:pt x="911" y="102"/>
                  </a:lnTo>
                  <a:lnTo>
                    <a:pt x="904" y="111"/>
                  </a:lnTo>
                  <a:lnTo>
                    <a:pt x="931" y="116"/>
                  </a:lnTo>
                  <a:lnTo>
                    <a:pt x="931" y="116"/>
                  </a:lnTo>
                  <a:lnTo>
                    <a:pt x="914" y="124"/>
                  </a:lnTo>
                  <a:lnTo>
                    <a:pt x="888" y="138"/>
                  </a:lnTo>
                  <a:lnTo>
                    <a:pt x="888" y="138"/>
                  </a:lnTo>
                  <a:close/>
                  <a:moveTo>
                    <a:pt x="862" y="170"/>
                  </a:moveTo>
                  <a:lnTo>
                    <a:pt x="862" y="170"/>
                  </a:lnTo>
                  <a:lnTo>
                    <a:pt x="863" y="169"/>
                  </a:lnTo>
                  <a:lnTo>
                    <a:pt x="863" y="169"/>
                  </a:lnTo>
                  <a:lnTo>
                    <a:pt x="862" y="170"/>
                  </a:lnTo>
                  <a:lnTo>
                    <a:pt x="862" y="17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A2C4AE13-99B7-FD32-5CB9-EDE7E60F6B8D}"/>
              </a:ext>
            </a:extLst>
          </p:cNvPr>
          <p:cNvGrpSpPr/>
          <p:nvPr/>
        </p:nvGrpSpPr>
        <p:grpSpPr>
          <a:xfrm>
            <a:off x="6898495" y="3982657"/>
            <a:ext cx="1879042" cy="2298887"/>
            <a:chOff x="6292850" y="4519613"/>
            <a:chExt cx="1598613" cy="1955800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547FF453-5F49-784A-DB9D-4D7679B78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5" y="5183188"/>
              <a:ext cx="196850" cy="385763"/>
            </a:xfrm>
            <a:custGeom>
              <a:avLst/>
              <a:gdLst>
                <a:gd name="T0" fmla="*/ 43 w 124"/>
                <a:gd name="T1" fmla="*/ 0 h 243"/>
                <a:gd name="T2" fmla="*/ 43 w 124"/>
                <a:gd name="T3" fmla="*/ 0 h 243"/>
                <a:gd name="T4" fmla="*/ 5 w 124"/>
                <a:gd name="T5" fmla="*/ 92 h 243"/>
                <a:gd name="T6" fmla="*/ 5 w 124"/>
                <a:gd name="T7" fmla="*/ 92 h 243"/>
                <a:gd name="T8" fmla="*/ 3 w 124"/>
                <a:gd name="T9" fmla="*/ 102 h 243"/>
                <a:gd name="T10" fmla="*/ 0 w 124"/>
                <a:gd name="T11" fmla="*/ 113 h 243"/>
                <a:gd name="T12" fmla="*/ 0 w 124"/>
                <a:gd name="T13" fmla="*/ 127 h 243"/>
                <a:gd name="T14" fmla="*/ 1 w 124"/>
                <a:gd name="T15" fmla="*/ 140 h 243"/>
                <a:gd name="T16" fmla="*/ 4 w 124"/>
                <a:gd name="T17" fmla="*/ 153 h 243"/>
                <a:gd name="T18" fmla="*/ 7 w 124"/>
                <a:gd name="T19" fmla="*/ 167 h 243"/>
                <a:gd name="T20" fmla="*/ 11 w 124"/>
                <a:gd name="T21" fmla="*/ 180 h 243"/>
                <a:gd name="T22" fmla="*/ 16 w 124"/>
                <a:gd name="T23" fmla="*/ 194 h 243"/>
                <a:gd name="T24" fmla="*/ 16 w 124"/>
                <a:gd name="T25" fmla="*/ 194 h 243"/>
                <a:gd name="T26" fmla="*/ 25 w 124"/>
                <a:gd name="T27" fmla="*/ 216 h 243"/>
                <a:gd name="T28" fmla="*/ 35 w 124"/>
                <a:gd name="T29" fmla="*/ 234 h 243"/>
                <a:gd name="T30" fmla="*/ 39 w 124"/>
                <a:gd name="T31" fmla="*/ 239 h 243"/>
                <a:gd name="T32" fmla="*/ 43 w 124"/>
                <a:gd name="T33" fmla="*/ 243 h 243"/>
                <a:gd name="T34" fmla="*/ 48 w 124"/>
                <a:gd name="T35" fmla="*/ 243 h 243"/>
                <a:gd name="T36" fmla="*/ 53 w 124"/>
                <a:gd name="T37" fmla="*/ 242 h 243"/>
                <a:gd name="T38" fmla="*/ 53 w 124"/>
                <a:gd name="T39" fmla="*/ 242 h 243"/>
                <a:gd name="T40" fmla="*/ 69 w 124"/>
                <a:gd name="T41" fmla="*/ 230 h 243"/>
                <a:gd name="T42" fmla="*/ 92 w 124"/>
                <a:gd name="T43" fmla="*/ 211 h 243"/>
                <a:gd name="T44" fmla="*/ 103 w 124"/>
                <a:gd name="T45" fmla="*/ 200 h 243"/>
                <a:gd name="T46" fmla="*/ 112 w 124"/>
                <a:gd name="T47" fmla="*/ 188 h 243"/>
                <a:gd name="T48" fmla="*/ 119 w 124"/>
                <a:gd name="T49" fmla="*/ 178 h 243"/>
                <a:gd name="T50" fmla="*/ 123 w 124"/>
                <a:gd name="T51" fmla="*/ 167 h 243"/>
                <a:gd name="T52" fmla="*/ 123 w 124"/>
                <a:gd name="T53" fmla="*/ 167 h 243"/>
                <a:gd name="T54" fmla="*/ 124 w 124"/>
                <a:gd name="T55" fmla="*/ 155 h 243"/>
                <a:gd name="T56" fmla="*/ 124 w 124"/>
                <a:gd name="T57" fmla="*/ 139 h 243"/>
                <a:gd name="T58" fmla="*/ 123 w 124"/>
                <a:gd name="T59" fmla="*/ 102 h 243"/>
                <a:gd name="T60" fmla="*/ 118 w 124"/>
                <a:gd name="T61" fmla="*/ 60 h 243"/>
                <a:gd name="T62" fmla="*/ 43 w 124"/>
                <a:gd name="T6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" h="243">
                  <a:moveTo>
                    <a:pt x="43" y="0"/>
                  </a:moveTo>
                  <a:lnTo>
                    <a:pt x="43" y="0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3" y="102"/>
                  </a:lnTo>
                  <a:lnTo>
                    <a:pt x="0" y="113"/>
                  </a:lnTo>
                  <a:lnTo>
                    <a:pt x="0" y="127"/>
                  </a:lnTo>
                  <a:lnTo>
                    <a:pt x="1" y="140"/>
                  </a:lnTo>
                  <a:lnTo>
                    <a:pt x="4" y="153"/>
                  </a:lnTo>
                  <a:lnTo>
                    <a:pt x="7" y="167"/>
                  </a:lnTo>
                  <a:lnTo>
                    <a:pt x="11" y="180"/>
                  </a:lnTo>
                  <a:lnTo>
                    <a:pt x="16" y="194"/>
                  </a:lnTo>
                  <a:lnTo>
                    <a:pt x="16" y="194"/>
                  </a:lnTo>
                  <a:lnTo>
                    <a:pt x="25" y="216"/>
                  </a:lnTo>
                  <a:lnTo>
                    <a:pt x="35" y="234"/>
                  </a:lnTo>
                  <a:lnTo>
                    <a:pt x="39" y="239"/>
                  </a:lnTo>
                  <a:lnTo>
                    <a:pt x="43" y="243"/>
                  </a:lnTo>
                  <a:lnTo>
                    <a:pt x="48" y="243"/>
                  </a:lnTo>
                  <a:lnTo>
                    <a:pt x="53" y="242"/>
                  </a:lnTo>
                  <a:lnTo>
                    <a:pt x="53" y="242"/>
                  </a:lnTo>
                  <a:lnTo>
                    <a:pt x="69" y="230"/>
                  </a:lnTo>
                  <a:lnTo>
                    <a:pt x="92" y="211"/>
                  </a:lnTo>
                  <a:lnTo>
                    <a:pt x="103" y="200"/>
                  </a:lnTo>
                  <a:lnTo>
                    <a:pt x="112" y="188"/>
                  </a:lnTo>
                  <a:lnTo>
                    <a:pt x="119" y="178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24" y="155"/>
                  </a:lnTo>
                  <a:lnTo>
                    <a:pt x="124" y="139"/>
                  </a:lnTo>
                  <a:lnTo>
                    <a:pt x="123" y="102"/>
                  </a:lnTo>
                  <a:lnTo>
                    <a:pt x="118" y="6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45CC80B-7D8D-C20A-CBA4-C0304D871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50" y="4519613"/>
              <a:ext cx="1598613" cy="1955800"/>
            </a:xfrm>
            <a:custGeom>
              <a:avLst/>
              <a:gdLst>
                <a:gd name="T0" fmla="*/ 465 w 1007"/>
                <a:gd name="T1" fmla="*/ 181 h 1232"/>
                <a:gd name="T2" fmla="*/ 284 w 1007"/>
                <a:gd name="T3" fmla="*/ 129 h 1232"/>
                <a:gd name="T4" fmla="*/ 189 w 1007"/>
                <a:gd name="T5" fmla="*/ 118 h 1232"/>
                <a:gd name="T6" fmla="*/ 91 w 1007"/>
                <a:gd name="T7" fmla="*/ 123 h 1232"/>
                <a:gd name="T8" fmla="*/ 67 w 1007"/>
                <a:gd name="T9" fmla="*/ 135 h 1232"/>
                <a:gd name="T10" fmla="*/ 51 w 1007"/>
                <a:gd name="T11" fmla="*/ 149 h 1232"/>
                <a:gd name="T12" fmla="*/ 4 w 1007"/>
                <a:gd name="T13" fmla="*/ 180 h 1232"/>
                <a:gd name="T14" fmla="*/ 1 w 1007"/>
                <a:gd name="T15" fmla="*/ 194 h 1232"/>
                <a:gd name="T16" fmla="*/ 43 w 1007"/>
                <a:gd name="T17" fmla="*/ 266 h 1232"/>
                <a:gd name="T18" fmla="*/ 163 w 1007"/>
                <a:gd name="T19" fmla="*/ 420 h 1232"/>
                <a:gd name="T20" fmla="*/ 214 w 1007"/>
                <a:gd name="T21" fmla="*/ 468 h 1232"/>
                <a:gd name="T22" fmla="*/ 406 w 1007"/>
                <a:gd name="T23" fmla="*/ 621 h 1232"/>
                <a:gd name="T24" fmla="*/ 473 w 1007"/>
                <a:gd name="T25" fmla="*/ 664 h 1232"/>
                <a:gd name="T26" fmla="*/ 579 w 1007"/>
                <a:gd name="T27" fmla="*/ 731 h 1232"/>
                <a:gd name="T28" fmla="*/ 654 w 1007"/>
                <a:gd name="T29" fmla="*/ 800 h 1232"/>
                <a:gd name="T30" fmla="*/ 706 w 1007"/>
                <a:gd name="T31" fmla="*/ 880 h 1232"/>
                <a:gd name="T32" fmla="*/ 755 w 1007"/>
                <a:gd name="T33" fmla="*/ 987 h 1232"/>
                <a:gd name="T34" fmla="*/ 771 w 1007"/>
                <a:gd name="T35" fmla="*/ 1041 h 1232"/>
                <a:gd name="T36" fmla="*/ 715 w 1007"/>
                <a:gd name="T37" fmla="*/ 1124 h 1232"/>
                <a:gd name="T38" fmla="*/ 711 w 1007"/>
                <a:gd name="T39" fmla="*/ 1182 h 1232"/>
                <a:gd name="T40" fmla="*/ 718 w 1007"/>
                <a:gd name="T41" fmla="*/ 1185 h 1232"/>
                <a:gd name="T42" fmla="*/ 746 w 1007"/>
                <a:gd name="T43" fmla="*/ 1166 h 1232"/>
                <a:gd name="T44" fmla="*/ 785 w 1007"/>
                <a:gd name="T45" fmla="*/ 1166 h 1232"/>
                <a:gd name="T46" fmla="*/ 808 w 1007"/>
                <a:gd name="T47" fmla="*/ 1162 h 1232"/>
                <a:gd name="T48" fmla="*/ 820 w 1007"/>
                <a:gd name="T49" fmla="*/ 1143 h 1232"/>
                <a:gd name="T50" fmla="*/ 838 w 1007"/>
                <a:gd name="T51" fmla="*/ 1168 h 1232"/>
                <a:gd name="T52" fmla="*/ 869 w 1007"/>
                <a:gd name="T53" fmla="*/ 1178 h 1232"/>
                <a:gd name="T54" fmla="*/ 921 w 1007"/>
                <a:gd name="T55" fmla="*/ 1197 h 1232"/>
                <a:gd name="T56" fmla="*/ 948 w 1007"/>
                <a:gd name="T57" fmla="*/ 1226 h 1232"/>
                <a:gd name="T58" fmla="*/ 959 w 1007"/>
                <a:gd name="T59" fmla="*/ 1229 h 1232"/>
                <a:gd name="T60" fmla="*/ 955 w 1007"/>
                <a:gd name="T61" fmla="*/ 1198 h 1232"/>
                <a:gd name="T62" fmla="*/ 930 w 1007"/>
                <a:gd name="T63" fmla="*/ 1134 h 1232"/>
                <a:gd name="T64" fmla="*/ 859 w 1007"/>
                <a:gd name="T65" fmla="*/ 1053 h 1232"/>
                <a:gd name="T66" fmla="*/ 859 w 1007"/>
                <a:gd name="T67" fmla="*/ 923 h 1232"/>
                <a:gd name="T68" fmla="*/ 868 w 1007"/>
                <a:gd name="T69" fmla="*/ 714 h 1232"/>
                <a:gd name="T70" fmla="*/ 853 w 1007"/>
                <a:gd name="T71" fmla="*/ 578 h 1232"/>
                <a:gd name="T72" fmla="*/ 820 w 1007"/>
                <a:gd name="T73" fmla="*/ 449 h 1232"/>
                <a:gd name="T74" fmla="*/ 804 w 1007"/>
                <a:gd name="T75" fmla="*/ 414 h 1232"/>
                <a:gd name="T76" fmla="*/ 788 w 1007"/>
                <a:gd name="T77" fmla="*/ 363 h 1232"/>
                <a:gd name="T78" fmla="*/ 793 w 1007"/>
                <a:gd name="T79" fmla="*/ 327 h 1232"/>
                <a:gd name="T80" fmla="*/ 830 w 1007"/>
                <a:gd name="T81" fmla="*/ 235 h 1232"/>
                <a:gd name="T82" fmla="*/ 884 w 1007"/>
                <a:gd name="T83" fmla="*/ 145 h 1232"/>
                <a:gd name="T84" fmla="*/ 962 w 1007"/>
                <a:gd name="T85" fmla="*/ 58 h 1232"/>
                <a:gd name="T86" fmla="*/ 1007 w 1007"/>
                <a:gd name="T87" fmla="*/ 5 h 1232"/>
                <a:gd name="T88" fmla="*/ 988 w 1007"/>
                <a:gd name="T89" fmla="*/ 0 h 1232"/>
                <a:gd name="T90" fmla="*/ 916 w 1007"/>
                <a:gd name="T91" fmla="*/ 23 h 1232"/>
                <a:gd name="T92" fmla="*/ 824 w 1007"/>
                <a:gd name="T93" fmla="*/ 80 h 1232"/>
                <a:gd name="T94" fmla="*/ 680 w 1007"/>
                <a:gd name="T95" fmla="*/ 193 h 1232"/>
                <a:gd name="T96" fmla="*/ 651 w 1007"/>
                <a:gd name="T97" fmla="*/ 212 h 1232"/>
                <a:gd name="T98" fmla="*/ 623 w 1007"/>
                <a:gd name="T99" fmla="*/ 223 h 1232"/>
                <a:gd name="T100" fmla="*/ 579 w 1007"/>
                <a:gd name="T101" fmla="*/ 22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7" h="1232">
                  <a:moveTo>
                    <a:pt x="579" y="220"/>
                  </a:moveTo>
                  <a:lnTo>
                    <a:pt x="579" y="220"/>
                  </a:lnTo>
                  <a:lnTo>
                    <a:pt x="545" y="208"/>
                  </a:lnTo>
                  <a:lnTo>
                    <a:pt x="465" y="181"/>
                  </a:lnTo>
                  <a:lnTo>
                    <a:pt x="416" y="165"/>
                  </a:lnTo>
                  <a:lnTo>
                    <a:pt x="368" y="150"/>
                  </a:lnTo>
                  <a:lnTo>
                    <a:pt x="323" y="138"/>
                  </a:lnTo>
                  <a:lnTo>
                    <a:pt x="284" y="129"/>
                  </a:lnTo>
                  <a:lnTo>
                    <a:pt x="284" y="129"/>
                  </a:lnTo>
                  <a:lnTo>
                    <a:pt x="250" y="123"/>
                  </a:lnTo>
                  <a:lnTo>
                    <a:pt x="218" y="119"/>
                  </a:lnTo>
                  <a:lnTo>
                    <a:pt x="189" y="118"/>
                  </a:lnTo>
                  <a:lnTo>
                    <a:pt x="162" y="118"/>
                  </a:lnTo>
                  <a:lnTo>
                    <a:pt x="137" y="119"/>
                  </a:lnTo>
                  <a:lnTo>
                    <a:pt x="116" y="121"/>
                  </a:lnTo>
                  <a:lnTo>
                    <a:pt x="91" y="123"/>
                  </a:lnTo>
                  <a:lnTo>
                    <a:pt x="91" y="123"/>
                  </a:lnTo>
                  <a:lnTo>
                    <a:pt x="84" y="125"/>
                  </a:lnTo>
                  <a:lnTo>
                    <a:pt x="78" y="129"/>
                  </a:lnTo>
                  <a:lnTo>
                    <a:pt x="67" y="135"/>
                  </a:lnTo>
                  <a:lnTo>
                    <a:pt x="62" y="142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51" y="149"/>
                  </a:lnTo>
                  <a:lnTo>
                    <a:pt x="31" y="158"/>
                  </a:lnTo>
                  <a:lnTo>
                    <a:pt x="20" y="164"/>
                  </a:lnTo>
                  <a:lnTo>
                    <a:pt x="11" y="172"/>
                  </a:lnTo>
                  <a:lnTo>
                    <a:pt x="4" y="180"/>
                  </a:lnTo>
                  <a:lnTo>
                    <a:pt x="1" y="18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" y="194"/>
                  </a:lnTo>
                  <a:lnTo>
                    <a:pt x="4" y="204"/>
                  </a:lnTo>
                  <a:lnTo>
                    <a:pt x="11" y="216"/>
                  </a:lnTo>
                  <a:lnTo>
                    <a:pt x="20" y="231"/>
                  </a:lnTo>
                  <a:lnTo>
                    <a:pt x="43" y="266"/>
                  </a:lnTo>
                  <a:lnTo>
                    <a:pt x="71" y="306"/>
                  </a:lnTo>
                  <a:lnTo>
                    <a:pt x="102" y="347"/>
                  </a:lnTo>
                  <a:lnTo>
                    <a:pt x="134" y="386"/>
                  </a:lnTo>
                  <a:lnTo>
                    <a:pt x="163" y="420"/>
                  </a:lnTo>
                  <a:lnTo>
                    <a:pt x="175" y="435"/>
                  </a:lnTo>
                  <a:lnTo>
                    <a:pt x="187" y="445"/>
                  </a:lnTo>
                  <a:lnTo>
                    <a:pt x="187" y="445"/>
                  </a:lnTo>
                  <a:lnTo>
                    <a:pt x="214" y="468"/>
                  </a:lnTo>
                  <a:lnTo>
                    <a:pt x="248" y="498"/>
                  </a:lnTo>
                  <a:lnTo>
                    <a:pt x="329" y="563"/>
                  </a:lnTo>
                  <a:lnTo>
                    <a:pt x="370" y="594"/>
                  </a:lnTo>
                  <a:lnTo>
                    <a:pt x="406" y="621"/>
                  </a:lnTo>
                  <a:lnTo>
                    <a:pt x="435" y="643"/>
                  </a:lnTo>
                  <a:lnTo>
                    <a:pt x="455" y="655"/>
                  </a:lnTo>
                  <a:lnTo>
                    <a:pt x="455" y="655"/>
                  </a:lnTo>
                  <a:lnTo>
                    <a:pt x="473" y="664"/>
                  </a:lnTo>
                  <a:lnTo>
                    <a:pt x="494" y="676"/>
                  </a:lnTo>
                  <a:lnTo>
                    <a:pt x="521" y="692"/>
                  </a:lnTo>
                  <a:lnTo>
                    <a:pt x="549" y="710"/>
                  </a:lnTo>
                  <a:lnTo>
                    <a:pt x="579" y="731"/>
                  </a:lnTo>
                  <a:lnTo>
                    <a:pt x="605" y="753"/>
                  </a:lnTo>
                  <a:lnTo>
                    <a:pt x="632" y="777"/>
                  </a:lnTo>
                  <a:lnTo>
                    <a:pt x="643" y="787"/>
                  </a:lnTo>
                  <a:lnTo>
                    <a:pt x="654" y="800"/>
                  </a:lnTo>
                  <a:lnTo>
                    <a:pt x="654" y="800"/>
                  </a:lnTo>
                  <a:lnTo>
                    <a:pt x="672" y="825"/>
                  </a:lnTo>
                  <a:lnTo>
                    <a:pt x="690" y="852"/>
                  </a:lnTo>
                  <a:lnTo>
                    <a:pt x="706" y="880"/>
                  </a:lnTo>
                  <a:lnTo>
                    <a:pt x="721" y="908"/>
                  </a:lnTo>
                  <a:lnTo>
                    <a:pt x="742" y="958"/>
                  </a:lnTo>
                  <a:lnTo>
                    <a:pt x="755" y="987"/>
                  </a:lnTo>
                  <a:lnTo>
                    <a:pt x="755" y="987"/>
                  </a:lnTo>
                  <a:lnTo>
                    <a:pt x="762" y="1005"/>
                  </a:lnTo>
                  <a:lnTo>
                    <a:pt x="767" y="1022"/>
                  </a:lnTo>
                  <a:lnTo>
                    <a:pt x="771" y="1041"/>
                  </a:lnTo>
                  <a:lnTo>
                    <a:pt x="771" y="1041"/>
                  </a:lnTo>
                  <a:lnTo>
                    <a:pt x="723" y="1105"/>
                  </a:lnTo>
                  <a:lnTo>
                    <a:pt x="723" y="1105"/>
                  </a:lnTo>
                  <a:lnTo>
                    <a:pt x="719" y="1113"/>
                  </a:lnTo>
                  <a:lnTo>
                    <a:pt x="715" y="1124"/>
                  </a:lnTo>
                  <a:lnTo>
                    <a:pt x="714" y="1136"/>
                  </a:lnTo>
                  <a:lnTo>
                    <a:pt x="711" y="1150"/>
                  </a:lnTo>
                  <a:lnTo>
                    <a:pt x="711" y="1172"/>
                  </a:lnTo>
                  <a:lnTo>
                    <a:pt x="711" y="1182"/>
                  </a:lnTo>
                  <a:lnTo>
                    <a:pt x="713" y="1186"/>
                  </a:lnTo>
                  <a:lnTo>
                    <a:pt x="713" y="1186"/>
                  </a:lnTo>
                  <a:lnTo>
                    <a:pt x="715" y="1187"/>
                  </a:lnTo>
                  <a:lnTo>
                    <a:pt x="718" y="1185"/>
                  </a:lnTo>
                  <a:lnTo>
                    <a:pt x="726" y="1178"/>
                  </a:lnTo>
                  <a:lnTo>
                    <a:pt x="731" y="1172"/>
                  </a:lnTo>
                  <a:lnTo>
                    <a:pt x="738" y="1168"/>
                  </a:lnTo>
                  <a:lnTo>
                    <a:pt x="746" y="1166"/>
                  </a:lnTo>
                  <a:lnTo>
                    <a:pt x="755" y="1164"/>
                  </a:lnTo>
                  <a:lnTo>
                    <a:pt x="755" y="1164"/>
                  </a:lnTo>
                  <a:lnTo>
                    <a:pt x="773" y="1164"/>
                  </a:lnTo>
                  <a:lnTo>
                    <a:pt x="785" y="1166"/>
                  </a:lnTo>
                  <a:lnTo>
                    <a:pt x="796" y="1166"/>
                  </a:lnTo>
                  <a:lnTo>
                    <a:pt x="804" y="1164"/>
                  </a:lnTo>
                  <a:lnTo>
                    <a:pt x="804" y="1164"/>
                  </a:lnTo>
                  <a:lnTo>
                    <a:pt x="808" y="1162"/>
                  </a:lnTo>
                  <a:lnTo>
                    <a:pt x="810" y="1159"/>
                  </a:lnTo>
                  <a:lnTo>
                    <a:pt x="816" y="1152"/>
                  </a:lnTo>
                  <a:lnTo>
                    <a:pt x="820" y="1143"/>
                  </a:lnTo>
                  <a:lnTo>
                    <a:pt x="820" y="1143"/>
                  </a:lnTo>
                  <a:lnTo>
                    <a:pt x="822" y="1147"/>
                  </a:lnTo>
                  <a:lnTo>
                    <a:pt x="829" y="1158"/>
                  </a:lnTo>
                  <a:lnTo>
                    <a:pt x="833" y="1163"/>
                  </a:lnTo>
                  <a:lnTo>
                    <a:pt x="838" y="1168"/>
                  </a:lnTo>
                  <a:lnTo>
                    <a:pt x="845" y="1172"/>
                  </a:lnTo>
                  <a:lnTo>
                    <a:pt x="852" y="1175"/>
                  </a:lnTo>
                  <a:lnTo>
                    <a:pt x="852" y="1175"/>
                  </a:lnTo>
                  <a:lnTo>
                    <a:pt x="869" y="1178"/>
                  </a:lnTo>
                  <a:lnTo>
                    <a:pt x="889" y="1183"/>
                  </a:lnTo>
                  <a:lnTo>
                    <a:pt x="908" y="1190"/>
                  </a:lnTo>
                  <a:lnTo>
                    <a:pt x="916" y="1193"/>
                  </a:lnTo>
                  <a:lnTo>
                    <a:pt x="921" y="1197"/>
                  </a:lnTo>
                  <a:lnTo>
                    <a:pt x="921" y="1197"/>
                  </a:lnTo>
                  <a:lnTo>
                    <a:pt x="932" y="1207"/>
                  </a:lnTo>
                  <a:lnTo>
                    <a:pt x="943" y="1221"/>
                  </a:lnTo>
                  <a:lnTo>
                    <a:pt x="948" y="1226"/>
                  </a:lnTo>
                  <a:lnTo>
                    <a:pt x="954" y="1230"/>
                  </a:lnTo>
                  <a:lnTo>
                    <a:pt x="956" y="1232"/>
                  </a:lnTo>
                  <a:lnTo>
                    <a:pt x="958" y="1230"/>
                  </a:lnTo>
                  <a:lnTo>
                    <a:pt x="959" y="1229"/>
                  </a:lnTo>
                  <a:lnTo>
                    <a:pt x="959" y="1229"/>
                  </a:lnTo>
                  <a:lnTo>
                    <a:pt x="960" y="1223"/>
                  </a:lnTo>
                  <a:lnTo>
                    <a:pt x="959" y="1217"/>
                  </a:lnTo>
                  <a:lnTo>
                    <a:pt x="955" y="1198"/>
                  </a:lnTo>
                  <a:lnTo>
                    <a:pt x="948" y="1175"/>
                  </a:lnTo>
                  <a:lnTo>
                    <a:pt x="938" y="1148"/>
                  </a:lnTo>
                  <a:lnTo>
                    <a:pt x="938" y="1148"/>
                  </a:lnTo>
                  <a:lnTo>
                    <a:pt x="930" y="1134"/>
                  </a:lnTo>
                  <a:lnTo>
                    <a:pt x="917" y="1116"/>
                  </a:lnTo>
                  <a:lnTo>
                    <a:pt x="901" y="1099"/>
                  </a:lnTo>
                  <a:lnTo>
                    <a:pt x="887" y="1081"/>
                  </a:lnTo>
                  <a:lnTo>
                    <a:pt x="859" y="1053"/>
                  </a:lnTo>
                  <a:lnTo>
                    <a:pt x="846" y="1041"/>
                  </a:lnTo>
                  <a:lnTo>
                    <a:pt x="846" y="1041"/>
                  </a:lnTo>
                  <a:lnTo>
                    <a:pt x="850" y="1007"/>
                  </a:lnTo>
                  <a:lnTo>
                    <a:pt x="859" y="923"/>
                  </a:lnTo>
                  <a:lnTo>
                    <a:pt x="863" y="872"/>
                  </a:lnTo>
                  <a:lnTo>
                    <a:pt x="865" y="817"/>
                  </a:lnTo>
                  <a:lnTo>
                    <a:pt x="868" y="763"/>
                  </a:lnTo>
                  <a:lnTo>
                    <a:pt x="868" y="714"/>
                  </a:lnTo>
                  <a:lnTo>
                    <a:pt x="868" y="714"/>
                  </a:lnTo>
                  <a:lnTo>
                    <a:pt x="865" y="667"/>
                  </a:lnTo>
                  <a:lnTo>
                    <a:pt x="860" y="622"/>
                  </a:lnTo>
                  <a:lnTo>
                    <a:pt x="853" y="578"/>
                  </a:lnTo>
                  <a:lnTo>
                    <a:pt x="845" y="538"/>
                  </a:lnTo>
                  <a:lnTo>
                    <a:pt x="836" y="503"/>
                  </a:lnTo>
                  <a:lnTo>
                    <a:pt x="828" y="472"/>
                  </a:lnTo>
                  <a:lnTo>
                    <a:pt x="820" y="449"/>
                  </a:lnTo>
                  <a:lnTo>
                    <a:pt x="814" y="435"/>
                  </a:lnTo>
                  <a:lnTo>
                    <a:pt x="814" y="435"/>
                  </a:lnTo>
                  <a:lnTo>
                    <a:pt x="809" y="424"/>
                  </a:lnTo>
                  <a:lnTo>
                    <a:pt x="804" y="414"/>
                  </a:lnTo>
                  <a:lnTo>
                    <a:pt x="798" y="404"/>
                  </a:lnTo>
                  <a:lnTo>
                    <a:pt x="793" y="392"/>
                  </a:lnTo>
                  <a:lnTo>
                    <a:pt x="789" y="378"/>
                  </a:lnTo>
                  <a:lnTo>
                    <a:pt x="788" y="363"/>
                  </a:lnTo>
                  <a:lnTo>
                    <a:pt x="789" y="347"/>
                  </a:lnTo>
                  <a:lnTo>
                    <a:pt x="790" y="338"/>
                  </a:lnTo>
                  <a:lnTo>
                    <a:pt x="793" y="327"/>
                  </a:lnTo>
                  <a:lnTo>
                    <a:pt x="793" y="327"/>
                  </a:lnTo>
                  <a:lnTo>
                    <a:pt x="801" y="306"/>
                  </a:lnTo>
                  <a:lnTo>
                    <a:pt x="809" y="283"/>
                  </a:lnTo>
                  <a:lnTo>
                    <a:pt x="820" y="259"/>
                  </a:lnTo>
                  <a:lnTo>
                    <a:pt x="830" y="235"/>
                  </a:lnTo>
                  <a:lnTo>
                    <a:pt x="844" y="212"/>
                  </a:lnTo>
                  <a:lnTo>
                    <a:pt x="856" y="188"/>
                  </a:lnTo>
                  <a:lnTo>
                    <a:pt x="871" y="166"/>
                  </a:lnTo>
                  <a:lnTo>
                    <a:pt x="884" y="145"/>
                  </a:lnTo>
                  <a:lnTo>
                    <a:pt x="884" y="145"/>
                  </a:lnTo>
                  <a:lnTo>
                    <a:pt x="900" y="123"/>
                  </a:lnTo>
                  <a:lnTo>
                    <a:pt x="920" y="102"/>
                  </a:lnTo>
                  <a:lnTo>
                    <a:pt x="962" y="58"/>
                  </a:lnTo>
                  <a:lnTo>
                    <a:pt x="995" y="23"/>
                  </a:lnTo>
                  <a:lnTo>
                    <a:pt x="1005" y="12"/>
                  </a:lnTo>
                  <a:lnTo>
                    <a:pt x="1007" y="8"/>
                  </a:lnTo>
                  <a:lnTo>
                    <a:pt x="1007" y="5"/>
                  </a:lnTo>
                  <a:lnTo>
                    <a:pt x="1007" y="5"/>
                  </a:lnTo>
                  <a:lnTo>
                    <a:pt x="1005" y="3"/>
                  </a:lnTo>
                  <a:lnTo>
                    <a:pt x="998" y="1"/>
                  </a:lnTo>
                  <a:lnTo>
                    <a:pt x="988" y="0"/>
                  </a:lnTo>
                  <a:lnTo>
                    <a:pt x="975" y="1"/>
                  </a:lnTo>
                  <a:lnTo>
                    <a:pt x="959" y="5"/>
                  </a:lnTo>
                  <a:lnTo>
                    <a:pt x="940" y="12"/>
                  </a:lnTo>
                  <a:lnTo>
                    <a:pt x="916" y="23"/>
                  </a:lnTo>
                  <a:lnTo>
                    <a:pt x="889" y="37"/>
                  </a:lnTo>
                  <a:lnTo>
                    <a:pt x="889" y="37"/>
                  </a:lnTo>
                  <a:lnTo>
                    <a:pt x="859" y="58"/>
                  </a:lnTo>
                  <a:lnTo>
                    <a:pt x="824" y="80"/>
                  </a:lnTo>
                  <a:lnTo>
                    <a:pt x="789" y="106"/>
                  </a:lnTo>
                  <a:lnTo>
                    <a:pt x="757" y="131"/>
                  </a:lnTo>
                  <a:lnTo>
                    <a:pt x="702" y="176"/>
                  </a:lnTo>
                  <a:lnTo>
                    <a:pt x="680" y="193"/>
                  </a:lnTo>
                  <a:lnTo>
                    <a:pt x="680" y="193"/>
                  </a:lnTo>
                  <a:lnTo>
                    <a:pt x="676" y="196"/>
                  </a:lnTo>
                  <a:lnTo>
                    <a:pt x="667" y="204"/>
                  </a:lnTo>
                  <a:lnTo>
                    <a:pt x="651" y="212"/>
                  </a:lnTo>
                  <a:lnTo>
                    <a:pt x="642" y="216"/>
                  </a:lnTo>
                  <a:lnTo>
                    <a:pt x="632" y="220"/>
                  </a:lnTo>
                  <a:lnTo>
                    <a:pt x="632" y="220"/>
                  </a:lnTo>
                  <a:lnTo>
                    <a:pt x="623" y="223"/>
                  </a:lnTo>
                  <a:lnTo>
                    <a:pt x="612" y="224"/>
                  </a:lnTo>
                  <a:lnTo>
                    <a:pt x="596" y="223"/>
                  </a:lnTo>
                  <a:lnTo>
                    <a:pt x="583" y="221"/>
                  </a:lnTo>
                  <a:lnTo>
                    <a:pt x="579" y="220"/>
                  </a:lnTo>
                  <a:lnTo>
                    <a:pt x="579" y="2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74643505-4C27-6231-3281-7CBF379E4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838" y="4857750"/>
              <a:ext cx="230188" cy="98425"/>
            </a:xfrm>
            <a:custGeom>
              <a:avLst/>
              <a:gdLst>
                <a:gd name="T0" fmla="*/ 0 w 145"/>
                <a:gd name="T1" fmla="*/ 12 h 62"/>
                <a:gd name="T2" fmla="*/ 0 w 145"/>
                <a:gd name="T3" fmla="*/ 12 h 62"/>
                <a:gd name="T4" fmla="*/ 0 w 145"/>
                <a:gd name="T5" fmla="*/ 18 h 62"/>
                <a:gd name="T6" fmla="*/ 1 w 145"/>
                <a:gd name="T7" fmla="*/ 22 h 62"/>
                <a:gd name="T8" fmla="*/ 4 w 145"/>
                <a:gd name="T9" fmla="*/ 26 h 62"/>
                <a:gd name="T10" fmla="*/ 11 w 145"/>
                <a:gd name="T11" fmla="*/ 30 h 62"/>
                <a:gd name="T12" fmla="*/ 28 w 145"/>
                <a:gd name="T13" fmla="*/ 39 h 62"/>
                <a:gd name="T14" fmla="*/ 54 w 145"/>
                <a:gd name="T15" fmla="*/ 50 h 62"/>
                <a:gd name="T16" fmla="*/ 54 w 145"/>
                <a:gd name="T17" fmla="*/ 50 h 62"/>
                <a:gd name="T18" fmla="*/ 68 w 145"/>
                <a:gd name="T19" fmla="*/ 55 h 62"/>
                <a:gd name="T20" fmla="*/ 84 w 145"/>
                <a:gd name="T21" fmla="*/ 59 h 62"/>
                <a:gd name="T22" fmla="*/ 101 w 145"/>
                <a:gd name="T23" fmla="*/ 61 h 62"/>
                <a:gd name="T24" fmla="*/ 114 w 145"/>
                <a:gd name="T25" fmla="*/ 62 h 62"/>
                <a:gd name="T26" fmla="*/ 127 w 145"/>
                <a:gd name="T27" fmla="*/ 61 h 62"/>
                <a:gd name="T28" fmla="*/ 137 w 145"/>
                <a:gd name="T29" fmla="*/ 58 h 62"/>
                <a:gd name="T30" fmla="*/ 142 w 145"/>
                <a:gd name="T31" fmla="*/ 54 h 62"/>
                <a:gd name="T32" fmla="*/ 145 w 145"/>
                <a:gd name="T33" fmla="*/ 53 h 62"/>
                <a:gd name="T34" fmla="*/ 145 w 145"/>
                <a:gd name="T35" fmla="*/ 50 h 62"/>
                <a:gd name="T36" fmla="*/ 145 w 145"/>
                <a:gd name="T37" fmla="*/ 50 h 62"/>
                <a:gd name="T38" fmla="*/ 143 w 145"/>
                <a:gd name="T39" fmla="*/ 44 h 62"/>
                <a:gd name="T40" fmla="*/ 139 w 145"/>
                <a:gd name="T41" fmla="*/ 39 h 62"/>
                <a:gd name="T42" fmla="*/ 134 w 145"/>
                <a:gd name="T43" fmla="*/ 34 h 62"/>
                <a:gd name="T44" fmla="*/ 126 w 145"/>
                <a:gd name="T45" fmla="*/ 28 h 62"/>
                <a:gd name="T46" fmla="*/ 107 w 145"/>
                <a:gd name="T47" fmla="*/ 16 h 62"/>
                <a:gd name="T48" fmla="*/ 86 w 145"/>
                <a:gd name="T49" fmla="*/ 7 h 62"/>
                <a:gd name="T50" fmla="*/ 86 w 145"/>
                <a:gd name="T51" fmla="*/ 7 h 62"/>
                <a:gd name="T52" fmla="*/ 74 w 145"/>
                <a:gd name="T53" fmla="*/ 3 h 62"/>
                <a:gd name="T54" fmla="*/ 60 w 145"/>
                <a:gd name="T55" fmla="*/ 2 h 62"/>
                <a:gd name="T56" fmla="*/ 47 w 145"/>
                <a:gd name="T57" fmla="*/ 0 h 62"/>
                <a:gd name="T58" fmla="*/ 34 w 145"/>
                <a:gd name="T59" fmla="*/ 0 h 62"/>
                <a:gd name="T60" fmla="*/ 22 w 145"/>
                <a:gd name="T61" fmla="*/ 2 h 62"/>
                <a:gd name="T62" fmla="*/ 11 w 145"/>
                <a:gd name="T63" fmla="*/ 4 h 62"/>
                <a:gd name="T64" fmla="*/ 4 w 145"/>
                <a:gd name="T65" fmla="*/ 8 h 62"/>
                <a:gd name="T66" fmla="*/ 1 w 145"/>
                <a:gd name="T67" fmla="*/ 10 h 62"/>
                <a:gd name="T68" fmla="*/ 0 w 145"/>
                <a:gd name="T69" fmla="*/ 12 h 62"/>
                <a:gd name="T70" fmla="*/ 0 w 145"/>
                <a:gd name="T71" fmla="*/ 1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5" h="62">
                  <a:moveTo>
                    <a:pt x="0" y="12"/>
                  </a:moveTo>
                  <a:lnTo>
                    <a:pt x="0" y="12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4" y="26"/>
                  </a:lnTo>
                  <a:lnTo>
                    <a:pt x="11" y="30"/>
                  </a:lnTo>
                  <a:lnTo>
                    <a:pt x="28" y="39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68" y="55"/>
                  </a:lnTo>
                  <a:lnTo>
                    <a:pt x="84" y="59"/>
                  </a:lnTo>
                  <a:lnTo>
                    <a:pt x="101" y="61"/>
                  </a:lnTo>
                  <a:lnTo>
                    <a:pt x="114" y="62"/>
                  </a:lnTo>
                  <a:lnTo>
                    <a:pt x="127" y="61"/>
                  </a:lnTo>
                  <a:lnTo>
                    <a:pt x="137" y="58"/>
                  </a:lnTo>
                  <a:lnTo>
                    <a:pt x="142" y="54"/>
                  </a:lnTo>
                  <a:lnTo>
                    <a:pt x="145" y="53"/>
                  </a:lnTo>
                  <a:lnTo>
                    <a:pt x="145" y="50"/>
                  </a:lnTo>
                  <a:lnTo>
                    <a:pt x="145" y="50"/>
                  </a:lnTo>
                  <a:lnTo>
                    <a:pt x="143" y="44"/>
                  </a:lnTo>
                  <a:lnTo>
                    <a:pt x="139" y="39"/>
                  </a:lnTo>
                  <a:lnTo>
                    <a:pt x="134" y="34"/>
                  </a:lnTo>
                  <a:lnTo>
                    <a:pt x="126" y="28"/>
                  </a:lnTo>
                  <a:lnTo>
                    <a:pt x="107" y="16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74" y="3"/>
                  </a:lnTo>
                  <a:lnTo>
                    <a:pt x="60" y="2"/>
                  </a:lnTo>
                  <a:lnTo>
                    <a:pt x="47" y="0"/>
                  </a:lnTo>
                  <a:lnTo>
                    <a:pt x="34" y="0"/>
                  </a:lnTo>
                  <a:lnTo>
                    <a:pt x="22" y="2"/>
                  </a:lnTo>
                  <a:lnTo>
                    <a:pt x="11" y="4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18B2C75-FA7C-0C48-B750-6B436842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788" y="4843463"/>
              <a:ext cx="1271588" cy="1016000"/>
            </a:xfrm>
            <a:custGeom>
              <a:avLst/>
              <a:gdLst>
                <a:gd name="T0" fmla="*/ 14 w 801"/>
                <a:gd name="T1" fmla="*/ 24 h 640"/>
                <a:gd name="T2" fmla="*/ 82 w 801"/>
                <a:gd name="T3" fmla="*/ 123 h 640"/>
                <a:gd name="T4" fmla="*/ 161 w 801"/>
                <a:gd name="T5" fmla="*/ 220 h 640"/>
                <a:gd name="T6" fmla="*/ 209 w 801"/>
                <a:gd name="T7" fmla="*/ 264 h 640"/>
                <a:gd name="T8" fmla="*/ 365 w 801"/>
                <a:gd name="T9" fmla="*/ 390 h 640"/>
                <a:gd name="T10" fmla="*/ 450 w 801"/>
                <a:gd name="T11" fmla="*/ 451 h 640"/>
                <a:gd name="T12" fmla="*/ 489 w 801"/>
                <a:gd name="T13" fmla="*/ 472 h 640"/>
                <a:gd name="T14" fmla="*/ 574 w 801"/>
                <a:gd name="T15" fmla="*/ 527 h 640"/>
                <a:gd name="T16" fmla="*/ 638 w 801"/>
                <a:gd name="T17" fmla="*/ 583 h 640"/>
                <a:gd name="T18" fmla="*/ 665 w 801"/>
                <a:gd name="T19" fmla="*/ 617 h 640"/>
                <a:gd name="T20" fmla="*/ 679 w 801"/>
                <a:gd name="T21" fmla="*/ 612 h 640"/>
                <a:gd name="T22" fmla="*/ 683 w 801"/>
                <a:gd name="T23" fmla="*/ 553 h 640"/>
                <a:gd name="T24" fmla="*/ 691 w 801"/>
                <a:gd name="T25" fmla="*/ 545 h 640"/>
                <a:gd name="T26" fmla="*/ 713 w 801"/>
                <a:gd name="T27" fmla="*/ 547 h 640"/>
                <a:gd name="T28" fmla="*/ 736 w 801"/>
                <a:gd name="T29" fmla="*/ 566 h 640"/>
                <a:gd name="T30" fmla="*/ 746 w 801"/>
                <a:gd name="T31" fmla="*/ 593 h 640"/>
                <a:gd name="T32" fmla="*/ 758 w 801"/>
                <a:gd name="T33" fmla="*/ 621 h 640"/>
                <a:gd name="T34" fmla="*/ 773 w 801"/>
                <a:gd name="T35" fmla="*/ 632 h 640"/>
                <a:gd name="T36" fmla="*/ 783 w 801"/>
                <a:gd name="T37" fmla="*/ 633 h 640"/>
                <a:gd name="T38" fmla="*/ 795 w 801"/>
                <a:gd name="T39" fmla="*/ 625 h 640"/>
                <a:gd name="T40" fmla="*/ 800 w 801"/>
                <a:gd name="T41" fmla="*/ 606 h 640"/>
                <a:gd name="T42" fmla="*/ 799 w 801"/>
                <a:gd name="T43" fmla="*/ 555 h 640"/>
                <a:gd name="T44" fmla="*/ 791 w 801"/>
                <a:gd name="T45" fmla="*/ 514 h 640"/>
                <a:gd name="T46" fmla="*/ 772 w 801"/>
                <a:gd name="T47" fmla="*/ 479 h 640"/>
                <a:gd name="T48" fmla="*/ 742 w 801"/>
                <a:gd name="T49" fmla="*/ 453 h 640"/>
                <a:gd name="T50" fmla="*/ 729 w 801"/>
                <a:gd name="T51" fmla="*/ 451 h 640"/>
                <a:gd name="T52" fmla="*/ 698 w 801"/>
                <a:gd name="T53" fmla="*/ 456 h 640"/>
                <a:gd name="T54" fmla="*/ 647 w 801"/>
                <a:gd name="T55" fmla="*/ 479 h 640"/>
                <a:gd name="T56" fmla="*/ 612 w 801"/>
                <a:gd name="T57" fmla="*/ 490 h 640"/>
                <a:gd name="T58" fmla="*/ 595 w 801"/>
                <a:gd name="T59" fmla="*/ 488 h 640"/>
                <a:gd name="T60" fmla="*/ 566 w 801"/>
                <a:gd name="T61" fmla="*/ 472 h 640"/>
                <a:gd name="T62" fmla="*/ 499 w 801"/>
                <a:gd name="T63" fmla="*/ 412 h 640"/>
                <a:gd name="T64" fmla="*/ 411 w 801"/>
                <a:gd name="T65" fmla="*/ 330 h 640"/>
                <a:gd name="T66" fmla="*/ 386 w 801"/>
                <a:gd name="T67" fmla="*/ 311 h 640"/>
                <a:gd name="T68" fmla="*/ 331 w 801"/>
                <a:gd name="T69" fmla="*/ 274 h 640"/>
                <a:gd name="T70" fmla="*/ 306 w 801"/>
                <a:gd name="T71" fmla="*/ 248 h 640"/>
                <a:gd name="T72" fmla="*/ 300 w 801"/>
                <a:gd name="T73" fmla="*/ 236 h 640"/>
                <a:gd name="T74" fmla="*/ 306 w 801"/>
                <a:gd name="T75" fmla="*/ 221 h 640"/>
                <a:gd name="T76" fmla="*/ 335 w 801"/>
                <a:gd name="T77" fmla="*/ 186 h 640"/>
                <a:gd name="T78" fmla="*/ 338 w 801"/>
                <a:gd name="T79" fmla="*/ 172 h 640"/>
                <a:gd name="T80" fmla="*/ 280 w 801"/>
                <a:gd name="T81" fmla="*/ 90 h 640"/>
                <a:gd name="T82" fmla="*/ 261 w 801"/>
                <a:gd name="T83" fmla="*/ 74 h 640"/>
                <a:gd name="T84" fmla="*/ 220 w 801"/>
                <a:gd name="T85" fmla="*/ 75 h 640"/>
                <a:gd name="T86" fmla="*/ 200 w 801"/>
                <a:gd name="T87" fmla="*/ 71 h 640"/>
                <a:gd name="T88" fmla="*/ 113 w 801"/>
                <a:gd name="T89" fmla="*/ 32 h 640"/>
                <a:gd name="T90" fmla="*/ 61 w 801"/>
                <a:gd name="T91" fmla="*/ 16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1" h="640">
                  <a:moveTo>
                    <a:pt x="0" y="0"/>
                  </a:moveTo>
                  <a:lnTo>
                    <a:pt x="0" y="0"/>
                  </a:lnTo>
                  <a:lnTo>
                    <a:pt x="14" y="24"/>
                  </a:lnTo>
                  <a:lnTo>
                    <a:pt x="32" y="53"/>
                  </a:lnTo>
                  <a:lnTo>
                    <a:pt x="55" y="88"/>
                  </a:lnTo>
                  <a:lnTo>
                    <a:pt x="82" y="123"/>
                  </a:lnTo>
                  <a:lnTo>
                    <a:pt x="110" y="159"/>
                  </a:lnTo>
                  <a:lnTo>
                    <a:pt x="137" y="192"/>
                  </a:lnTo>
                  <a:lnTo>
                    <a:pt x="161" y="220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209" y="264"/>
                  </a:lnTo>
                  <a:lnTo>
                    <a:pt x="243" y="294"/>
                  </a:lnTo>
                  <a:lnTo>
                    <a:pt x="324" y="359"/>
                  </a:lnTo>
                  <a:lnTo>
                    <a:pt x="365" y="390"/>
                  </a:lnTo>
                  <a:lnTo>
                    <a:pt x="401" y="417"/>
                  </a:lnTo>
                  <a:lnTo>
                    <a:pt x="430" y="439"/>
                  </a:lnTo>
                  <a:lnTo>
                    <a:pt x="450" y="451"/>
                  </a:lnTo>
                  <a:lnTo>
                    <a:pt x="450" y="451"/>
                  </a:lnTo>
                  <a:lnTo>
                    <a:pt x="468" y="460"/>
                  </a:lnTo>
                  <a:lnTo>
                    <a:pt x="489" y="472"/>
                  </a:lnTo>
                  <a:lnTo>
                    <a:pt x="516" y="488"/>
                  </a:lnTo>
                  <a:lnTo>
                    <a:pt x="544" y="506"/>
                  </a:lnTo>
                  <a:lnTo>
                    <a:pt x="574" y="527"/>
                  </a:lnTo>
                  <a:lnTo>
                    <a:pt x="600" y="549"/>
                  </a:lnTo>
                  <a:lnTo>
                    <a:pt x="627" y="573"/>
                  </a:lnTo>
                  <a:lnTo>
                    <a:pt x="638" y="583"/>
                  </a:lnTo>
                  <a:lnTo>
                    <a:pt x="649" y="596"/>
                  </a:lnTo>
                  <a:lnTo>
                    <a:pt x="649" y="596"/>
                  </a:lnTo>
                  <a:lnTo>
                    <a:pt x="665" y="617"/>
                  </a:lnTo>
                  <a:lnTo>
                    <a:pt x="679" y="640"/>
                  </a:lnTo>
                  <a:lnTo>
                    <a:pt x="679" y="640"/>
                  </a:lnTo>
                  <a:lnTo>
                    <a:pt x="679" y="612"/>
                  </a:lnTo>
                  <a:lnTo>
                    <a:pt x="679" y="583"/>
                  </a:lnTo>
                  <a:lnTo>
                    <a:pt x="682" y="561"/>
                  </a:lnTo>
                  <a:lnTo>
                    <a:pt x="683" y="553"/>
                  </a:lnTo>
                  <a:lnTo>
                    <a:pt x="686" y="547"/>
                  </a:lnTo>
                  <a:lnTo>
                    <a:pt x="686" y="547"/>
                  </a:lnTo>
                  <a:lnTo>
                    <a:pt x="691" y="545"/>
                  </a:lnTo>
                  <a:lnTo>
                    <a:pt x="698" y="543"/>
                  </a:lnTo>
                  <a:lnTo>
                    <a:pt x="705" y="545"/>
                  </a:lnTo>
                  <a:lnTo>
                    <a:pt x="713" y="547"/>
                  </a:lnTo>
                  <a:lnTo>
                    <a:pt x="722" y="553"/>
                  </a:lnTo>
                  <a:lnTo>
                    <a:pt x="729" y="558"/>
                  </a:lnTo>
                  <a:lnTo>
                    <a:pt x="736" y="566"/>
                  </a:lnTo>
                  <a:lnTo>
                    <a:pt x="740" y="574"/>
                  </a:lnTo>
                  <a:lnTo>
                    <a:pt x="740" y="574"/>
                  </a:lnTo>
                  <a:lnTo>
                    <a:pt x="746" y="593"/>
                  </a:lnTo>
                  <a:lnTo>
                    <a:pt x="749" y="604"/>
                  </a:lnTo>
                  <a:lnTo>
                    <a:pt x="754" y="613"/>
                  </a:lnTo>
                  <a:lnTo>
                    <a:pt x="758" y="621"/>
                  </a:lnTo>
                  <a:lnTo>
                    <a:pt x="765" y="628"/>
                  </a:lnTo>
                  <a:lnTo>
                    <a:pt x="769" y="630"/>
                  </a:lnTo>
                  <a:lnTo>
                    <a:pt x="773" y="632"/>
                  </a:lnTo>
                  <a:lnTo>
                    <a:pt x="777" y="633"/>
                  </a:lnTo>
                  <a:lnTo>
                    <a:pt x="783" y="633"/>
                  </a:lnTo>
                  <a:lnTo>
                    <a:pt x="783" y="633"/>
                  </a:lnTo>
                  <a:lnTo>
                    <a:pt x="788" y="632"/>
                  </a:lnTo>
                  <a:lnTo>
                    <a:pt x="792" y="629"/>
                  </a:lnTo>
                  <a:lnTo>
                    <a:pt x="795" y="625"/>
                  </a:lnTo>
                  <a:lnTo>
                    <a:pt x="797" y="620"/>
                  </a:lnTo>
                  <a:lnTo>
                    <a:pt x="799" y="613"/>
                  </a:lnTo>
                  <a:lnTo>
                    <a:pt x="800" y="606"/>
                  </a:lnTo>
                  <a:lnTo>
                    <a:pt x="801" y="590"/>
                  </a:lnTo>
                  <a:lnTo>
                    <a:pt x="800" y="573"/>
                  </a:lnTo>
                  <a:lnTo>
                    <a:pt x="799" y="555"/>
                  </a:lnTo>
                  <a:lnTo>
                    <a:pt x="793" y="526"/>
                  </a:lnTo>
                  <a:lnTo>
                    <a:pt x="793" y="526"/>
                  </a:lnTo>
                  <a:lnTo>
                    <a:pt x="791" y="514"/>
                  </a:lnTo>
                  <a:lnTo>
                    <a:pt x="785" y="502"/>
                  </a:lnTo>
                  <a:lnTo>
                    <a:pt x="780" y="490"/>
                  </a:lnTo>
                  <a:lnTo>
                    <a:pt x="772" y="479"/>
                  </a:lnTo>
                  <a:lnTo>
                    <a:pt x="764" y="468"/>
                  </a:lnTo>
                  <a:lnTo>
                    <a:pt x="753" y="460"/>
                  </a:lnTo>
                  <a:lnTo>
                    <a:pt x="742" y="453"/>
                  </a:lnTo>
                  <a:lnTo>
                    <a:pt x="736" y="452"/>
                  </a:lnTo>
                  <a:lnTo>
                    <a:pt x="729" y="451"/>
                  </a:lnTo>
                  <a:lnTo>
                    <a:pt x="729" y="451"/>
                  </a:lnTo>
                  <a:lnTo>
                    <a:pt x="722" y="451"/>
                  </a:lnTo>
                  <a:lnTo>
                    <a:pt x="714" y="452"/>
                  </a:lnTo>
                  <a:lnTo>
                    <a:pt x="698" y="456"/>
                  </a:lnTo>
                  <a:lnTo>
                    <a:pt x="682" y="463"/>
                  </a:lnTo>
                  <a:lnTo>
                    <a:pt x="665" y="471"/>
                  </a:lnTo>
                  <a:lnTo>
                    <a:pt x="647" y="479"/>
                  </a:lnTo>
                  <a:lnTo>
                    <a:pt x="630" y="485"/>
                  </a:lnTo>
                  <a:lnTo>
                    <a:pt x="620" y="488"/>
                  </a:lnTo>
                  <a:lnTo>
                    <a:pt x="612" y="490"/>
                  </a:lnTo>
                  <a:lnTo>
                    <a:pt x="603" y="490"/>
                  </a:lnTo>
                  <a:lnTo>
                    <a:pt x="595" y="488"/>
                  </a:lnTo>
                  <a:lnTo>
                    <a:pt x="595" y="488"/>
                  </a:lnTo>
                  <a:lnTo>
                    <a:pt x="586" y="485"/>
                  </a:lnTo>
                  <a:lnTo>
                    <a:pt x="576" y="480"/>
                  </a:lnTo>
                  <a:lnTo>
                    <a:pt x="566" y="472"/>
                  </a:lnTo>
                  <a:lnTo>
                    <a:pt x="553" y="463"/>
                  </a:lnTo>
                  <a:lnTo>
                    <a:pt x="527" y="439"/>
                  </a:lnTo>
                  <a:lnTo>
                    <a:pt x="499" y="412"/>
                  </a:lnTo>
                  <a:lnTo>
                    <a:pt x="469" y="382"/>
                  </a:lnTo>
                  <a:lnTo>
                    <a:pt x="440" y="354"/>
                  </a:lnTo>
                  <a:lnTo>
                    <a:pt x="411" y="330"/>
                  </a:lnTo>
                  <a:lnTo>
                    <a:pt x="398" y="319"/>
                  </a:lnTo>
                  <a:lnTo>
                    <a:pt x="386" y="311"/>
                  </a:lnTo>
                  <a:lnTo>
                    <a:pt x="386" y="311"/>
                  </a:lnTo>
                  <a:lnTo>
                    <a:pt x="365" y="296"/>
                  </a:lnTo>
                  <a:lnTo>
                    <a:pt x="346" y="284"/>
                  </a:lnTo>
                  <a:lnTo>
                    <a:pt x="331" y="274"/>
                  </a:lnTo>
                  <a:lnTo>
                    <a:pt x="320" y="264"/>
                  </a:lnTo>
                  <a:lnTo>
                    <a:pt x="312" y="256"/>
                  </a:lnTo>
                  <a:lnTo>
                    <a:pt x="306" y="248"/>
                  </a:lnTo>
                  <a:lnTo>
                    <a:pt x="303" y="241"/>
                  </a:lnTo>
                  <a:lnTo>
                    <a:pt x="300" y="236"/>
                  </a:lnTo>
                  <a:lnTo>
                    <a:pt x="300" y="236"/>
                  </a:lnTo>
                  <a:lnTo>
                    <a:pt x="300" y="233"/>
                  </a:lnTo>
                  <a:lnTo>
                    <a:pt x="302" y="229"/>
                  </a:lnTo>
                  <a:lnTo>
                    <a:pt x="306" y="221"/>
                  </a:lnTo>
                  <a:lnTo>
                    <a:pt x="322" y="204"/>
                  </a:lnTo>
                  <a:lnTo>
                    <a:pt x="330" y="194"/>
                  </a:lnTo>
                  <a:lnTo>
                    <a:pt x="335" y="186"/>
                  </a:lnTo>
                  <a:lnTo>
                    <a:pt x="339" y="178"/>
                  </a:lnTo>
                  <a:lnTo>
                    <a:pt x="339" y="174"/>
                  </a:lnTo>
                  <a:lnTo>
                    <a:pt x="338" y="172"/>
                  </a:lnTo>
                  <a:lnTo>
                    <a:pt x="338" y="172"/>
                  </a:lnTo>
                  <a:lnTo>
                    <a:pt x="302" y="119"/>
                  </a:lnTo>
                  <a:lnTo>
                    <a:pt x="280" y="90"/>
                  </a:lnTo>
                  <a:lnTo>
                    <a:pt x="268" y="75"/>
                  </a:lnTo>
                  <a:lnTo>
                    <a:pt x="268" y="75"/>
                  </a:lnTo>
                  <a:lnTo>
                    <a:pt x="261" y="74"/>
                  </a:lnTo>
                  <a:lnTo>
                    <a:pt x="249" y="72"/>
                  </a:lnTo>
                  <a:lnTo>
                    <a:pt x="235" y="74"/>
                  </a:lnTo>
                  <a:lnTo>
                    <a:pt x="220" y="75"/>
                  </a:lnTo>
                  <a:lnTo>
                    <a:pt x="220" y="75"/>
                  </a:lnTo>
                  <a:lnTo>
                    <a:pt x="211" y="75"/>
                  </a:lnTo>
                  <a:lnTo>
                    <a:pt x="200" y="71"/>
                  </a:lnTo>
                  <a:lnTo>
                    <a:pt x="186" y="67"/>
                  </a:lnTo>
                  <a:lnTo>
                    <a:pt x="170" y="60"/>
                  </a:lnTo>
                  <a:lnTo>
                    <a:pt x="113" y="32"/>
                  </a:lnTo>
                  <a:lnTo>
                    <a:pt x="113" y="32"/>
                  </a:lnTo>
                  <a:lnTo>
                    <a:pt x="91" y="24"/>
                  </a:lnTo>
                  <a:lnTo>
                    <a:pt x="61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BB9EFA-BF76-75C5-7354-CC8EF0FC1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363" y="5183188"/>
              <a:ext cx="250825" cy="457200"/>
            </a:xfrm>
            <a:custGeom>
              <a:avLst/>
              <a:gdLst>
                <a:gd name="T0" fmla="*/ 0 w 158"/>
                <a:gd name="T1" fmla="*/ 0 h 288"/>
                <a:gd name="T2" fmla="*/ 0 w 158"/>
                <a:gd name="T3" fmla="*/ 0 h 288"/>
                <a:gd name="T4" fmla="*/ 9 w 158"/>
                <a:gd name="T5" fmla="*/ 21 h 288"/>
                <a:gd name="T6" fmla="*/ 19 w 158"/>
                <a:gd name="T7" fmla="*/ 42 h 288"/>
                <a:gd name="T8" fmla="*/ 27 w 158"/>
                <a:gd name="T9" fmla="*/ 65 h 288"/>
                <a:gd name="T10" fmla="*/ 27 w 158"/>
                <a:gd name="T11" fmla="*/ 65 h 288"/>
                <a:gd name="T12" fmla="*/ 31 w 158"/>
                <a:gd name="T13" fmla="*/ 77 h 288"/>
                <a:gd name="T14" fmla="*/ 33 w 158"/>
                <a:gd name="T15" fmla="*/ 89 h 288"/>
                <a:gd name="T16" fmla="*/ 37 w 158"/>
                <a:gd name="T17" fmla="*/ 116 h 288"/>
                <a:gd name="T18" fmla="*/ 43 w 158"/>
                <a:gd name="T19" fmla="*/ 145 h 288"/>
                <a:gd name="T20" fmla="*/ 48 w 158"/>
                <a:gd name="T21" fmla="*/ 161 h 288"/>
                <a:gd name="T22" fmla="*/ 53 w 158"/>
                <a:gd name="T23" fmla="*/ 178 h 288"/>
                <a:gd name="T24" fmla="*/ 53 w 158"/>
                <a:gd name="T25" fmla="*/ 178 h 288"/>
                <a:gd name="T26" fmla="*/ 57 w 158"/>
                <a:gd name="T27" fmla="*/ 187 h 288"/>
                <a:gd name="T28" fmla="*/ 63 w 158"/>
                <a:gd name="T29" fmla="*/ 196 h 288"/>
                <a:gd name="T30" fmla="*/ 76 w 158"/>
                <a:gd name="T31" fmla="*/ 216 h 288"/>
                <a:gd name="T32" fmla="*/ 92 w 158"/>
                <a:gd name="T33" fmla="*/ 237 h 288"/>
                <a:gd name="T34" fmla="*/ 108 w 158"/>
                <a:gd name="T35" fmla="*/ 255 h 288"/>
                <a:gd name="T36" fmla="*/ 124 w 158"/>
                <a:gd name="T37" fmla="*/ 271 h 288"/>
                <a:gd name="T38" fmla="*/ 139 w 158"/>
                <a:gd name="T39" fmla="*/ 282 h 288"/>
                <a:gd name="T40" fmla="*/ 144 w 158"/>
                <a:gd name="T41" fmla="*/ 286 h 288"/>
                <a:gd name="T42" fmla="*/ 150 w 158"/>
                <a:gd name="T43" fmla="*/ 288 h 288"/>
                <a:gd name="T44" fmla="*/ 154 w 158"/>
                <a:gd name="T45" fmla="*/ 288 h 288"/>
                <a:gd name="T46" fmla="*/ 155 w 158"/>
                <a:gd name="T47" fmla="*/ 285 h 288"/>
                <a:gd name="T48" fmla="*/ 155 w 158"/>
                <a:gd name="T49" fmla="*/ 285 h 288"/>
                <a:gd name="T50" fmla="*/ 157 w 158"/>
                <a:gd name="T51" fmla="*/ 276 h 288"/>
                <a:gd name="T52" fmla="*/ 158 w 158"/>
                <a:gd name="T53" fmla="*/ 261 h 288"/>
                <a:gd name="T54" fmla="*/ 155 w 158"/>
                <a:gd name="T55" fmla="*/ 226 h 288"/>
                <a:gd name="T56" fmla="*/ 150 w 158"/>
                <a:gd name="T57" fmla="*/ 188 h 288"/>
                <a:gd name="T58" fmla="*/ 147 w 158"/>
                <a:gd name="T59" fmla="*/ 174 h 288"/>
                <a:gd name="T60" fmla="*/ 144 w 158"/>
                <a:gd name="T61" fmla="*/ 161 h 288"/>
                <a:gd name="T62" fmla="*/ 144 w 158"/>
                <a:gd name="T63" fmla="*/ 161 h 288"/>
                <a:gd name="T64" fmla="*/ 140 w 158"/>
                <a:gd name="T65" fmla="*/ 152 h 288"/>
                <a:gd name="T66" fmla="*/ 135 w 158"/>
                <a:gd name="T67" fmla="*/ 141 h 288"/>
                <a:gd name="T68" fmla="*/ 123 w 158"/>
                <a:gd name="T69" fmla="*/ 119 h 288"/>
                <a:gd name="T70" fmla="*/ 111 w 158"/>
                <a:gd name="T71" fmla="*/ 98 h 288"/>
                <a:gd name="T72" fmla="*/ 102 w 158"/>
                <a:gd name="T73" fmla="*/ 81 h 288"/>
                <a:gd name="T74" fmla="*/ 102 w 158"/>
                <a:gd name="T75" fmla="*/ 81 h 288"/>
                <a:gd name="T76" fmla="*/ 96 w 158"/>
                <a:gd name="T77" fmla="*/ 69 h 288"/>
                <a:gd name="T78" fmla="*/ 92 w 158"/>
                <a:gd name="T79" fmla="*/ 62 h 288"/>
                <a:gd name="T80" fmla="*/ 84 w 158"/>
                <a:gd name="T81" fmla="*/ 53 h 288"/>
                <a:gd name="T82" fmla="*/ 69 w 158"/>
                <a:gd name="T83" fmla="*/ 38 h 288"/>
                <a:gd name="T84" fmla="*/ 69 w 158"/>
                <a:gd name="T85" fmla="*/ 38 h 288"/>
                <a:gd name="T86" fmla="*/ 59 w 158"/>
                <a:gd name="T87" fmla="*/ 29 h 288"/>
                <a:gd name="T88" fmla="*/ 47 w 158"/>
                <a:gd name="T89" fmla="*/ 21 h 288"/>
                <a:gd name="T90" fmla="*/ 36 w 158"/>
                <a:gd name="T91" fmla="*/ 14 h 288"/>
                <a:gd name="T92" fmla="*/ 25 w 158"/>
                <a:gd name="T93" fmla="*/ 9 h 288"/>
                <a:gd name="T94" fmla="*/ 7 w 158"/>
                <a:gd name="T95" fmla="*/ 3 h 288"/>
                <a:gd name="T96" fmla="*/ 0 w 158"/>
                <a:gd name="T97" fmla="*/ 0 h 288"/>
                <a:gd name="T98" fmla="*/ 0 w 158"/>
                <a:gd name="T9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288">
                  <a:moveTo>
                    <a:pt x="0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19" y="42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31" y="77"/>
                  </a:lnTo>
                  <a:lnTo>
                    <a:pt x="33" y="89"/>
                  </a:lnTo>
                  <a:lnTo>
                    <a:pt x="37" y="116"/>
                  </a:lnTo>
                  <a:lnTo>
                    <a:pt x="43" y="145"/>
                  </a:lnTo>
                  <a:lnTo>
                    <a:pt x="48" y="161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7" y="187"/>
                  </a:lnTo>
                  <a:lnTo>
                    <a:pt x="63" y="196"/>
                  </a:lnTo>
                  <a:lnTo>
                    <a:pt x="76" y="216"/>
                  </a:lnTo>
                  <a:lnTo>
                    <a:pt x="92" y="237"/>
                  </a:lnTo>
                  <a:lnTo>
                    <a:pt x="108" y="255"/>
                  </a:lnTo>
                  <a:lnTo>
                    <a:pt x="124" y="271"/>
                  </a:lnTo>
                  <a:lnTo>
                    <a:pt x="139" y="282"/>
                  </a:lnTo>
                  <a:lnTo>
                    <a:pt x="144" y="286"/>
                  </a:lnTo>
                  <a:lnTo>
                    <a:pt x="150" y="288"/>
                  </a:lnTo>
                  <a:lnTo>
                    <a:pt x="154" y="288"/>
                  </a:lnTo>
                  <a:lnTo>
                    <a:pt x="155" y="285"/>
                  </a:lnTo>
                  <a:lnTo>
                    <a:pt x="155" y="285"/>
                  </a:lnTo>
                  <a:lnTo>
                    <a:pt x="157" y="276"/>
                  </a:lnTo>
                  <a:lnTo>
                    <a:pt x="158" y="261"/>
                  </a:lnTo>
                  <a:lnTo>
                    <a:pt x="155" y="226"/>
                  </a:lnTo>
                  <a:lnTo>
                    <a:pt x="150" y="188"/>
                  </a:lnTo>
                  <a:lnTo>
                    <a:pt x="147" y="174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0" y="152"/>
                  </a:lnTo>
                  <a:lnTo>
                    <a:pt x="135" y="141"/>
                  </a:lnTo>
                  <a:lnTo>
                    <a:pt x="123" y="119"/>
                  </a:lnTo>
                  <a:lnTo>
                    <a:pt x="111" y="98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96" y="69"/>
                  </a:lnTo>
                  <a:lnTo>
                    <a:pt x="92" y="62"/>
                  </a:lnTo>
                  <a:lnTo>
                    <a:pt x="84" y="53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59" y="29"/>
                  </a:lnTo>
                  <a:lnTo>
                    <a:pt x="47" y="21"/>
                  </a:lnTo>
                  <a:lnTo>
                    <a:pt x="36" y="14"/>
                  </a:lnTo>
                  <a:lnTo>
                    <a:pt x="25" y="9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3AD42208-B0B0-377E-A751-21E2EAE01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6170613"/>
              <a:ext cx="334963" cy="261938"/>
            </a:xfrm>
            <a:custGeom>
              <a:avLst/>
              <a:gdLst>
                <a:gd name="T0" fmla="*/ 0 w 211"/>
                <a:gd name="T1" fmla="*/ 137 h 165"/>
                <a:gd name="T2" fmla="*/ 12 w 211"/>
                <a:gd name="T3" fmla="*/ 128 h 165"/>
                <a:gd name="T4" fmla="*/ 28 w 211"/>
                <a:gd name="T5" fmla="*/ 124 h 165"/>
                <a:gd name="T6" fmla="*/ 46 w 211"/>
                <a:gd name="T7" fmla="*/ 124 h 165"/>
                <a:gd name="T8" fmla="*/ 69 w 211"/>
                <a:gd name="T9" fmla="*/ 126 h 165"/>
                <a:gd name="T10" fmla="*/ 77 w 211"/>
                <a:gd name="T11" fmla="*/ 124 h 165"/>
                <a:gd name="T12" fmla="*/ 83 w 211"/>
                <a:gd name="T13" fmla="*/ 119 h 165"/>
                <a:gd name="T14" fmla="*/ 93 w 211"/>
                <a:gd name="T15" fmla="*/ 103 h 165"/>
                <a:gd name="T16" fmla="*/ 95 w 211"/>
                <a:gd name="T17" fmla="*/ 107 h 165"/>
                <a:gd name="T18" fmla="*/ 106 w 211"/>
                <a:gd name="T19" fmla="*/ 123 h 165"/>
                <a:gd name="T20" fmla="*/ 118 w 211"/>
                <a:gd name="T21" fmla="*/ 132 h 165"/>
                <a:gd name="T22" fmla="*/ 125 w 211"/>
                <a:gd name="T23" fmla="*/ 135 h 165"/>
                <a:gd name="T24" fmla="*/ 162 w 211"/>
                <a:gd name="T25" fmla="*/ 143 h 165"/>
                <a:gd name="T26" fmla="*/ 189 w 211"/>
                <a:gd name="T27" fmla="*/ 153 h 165"/>
                <a:gd name="T28" fmla="*/ 194 w 211"/>
                <a:gd name="T29" fmla="*/ 157 h 165"/>
                <a:gd name="T30" fmla="*/ 203 w 211"/>
                <a:gd name="T31" fmla="*/ 165 h 165"/>
                <a:gd name="T32" fmla="*/ 211 w 211"/>
                <a:gd name="T33" fmla="*/ 155 h 165"/>
                <a:gd name="T34" fmla="*/ 211 w 211"/>
                <a:gd name="T35" fmla="*/ 151 h 165"/>
                <a:gd name="T36" fmla="*/ 207 w 211"/>
                <a:gd name="T37" fmla="*/ 132 h 165"/>
                <a:gd name="T38" fmla="*/ 201 w 211"/>
                <a:gd name="T39" fmla="*/ 119 h 165"/>
                <a:gd name="T40" fmla="*/ 189 w 211"/>
                <a:gd name="T41" fmla="*/ 103 h 165"/>
                <a:gd name="T42" fmla="*/ 173 w 211"/>
                <a:gd name="T43" fmla="*/ 86 h 165"/>
                <a:gd name="T44" fmla="*/ 125 w 211"/>
                <a:gd name="T45" fmla="*/ 39 h 165"/>
                <a:gd name="T46" fmla="*/ 101 w 211"/>
                <a:gd name="T47" fmla="*/ 18 h 165"/>
                <a:gd name="T48" fmla="*/ 87 w 211"/>
                <a:gd name="T49" fmla="*/ 6 h 165"/>
                <a:gd name="T50" fmla="*/ 85 w 211"/>
                <a:gd name="T51" fmla="*/ 2 h 165"/>
                <a:gd name="T52" fmla="*/ 78 w 211"/>
                <a:gd name="T53" fmla="*/ 0 h 165"/>
                <a:gd name="T54" fmla="*/ 77 w 211"/>
                <a:gd name="T55" fmla="*/ 1 h 165"/>
                <a:gd name="T56" fmla="*/ 78 w 211"/>
                <a:gd name="T57" fmla="*/ 13 h 165"/>
                <a:gd name="T58" fmla="*/ 78 w 211"/>
                <a:gd name="T59" fmla="*/ 55 h 165"/>
                <a:gd name="T60" fmla="*/ 77 w 211"/>
                <a:gd name="T61" fmla="*/ 61 h 165"/>
                <a:gd name="T62" fmla="*/ 77 w 211"/>
                <a:gd name="T63" fmla="*/ 60 h 165"/>
                <a:gd name="T64" fmla="*/ 55 w 211"/>
                <a:gd name="T65" fmla="*/ 17 h 165"/>
                <a:gd name="T66" fmla="*/ 30 w 211"/>
                <a:gd name="T67" fmla="*/ 44 h 165"/>
                <a:gd name="T68" fmla="*/ 6 w 211"/>
                <a:gd name="T69" fmla="*/ 75 h 165"/>
                <a:gd name="T70" fmla="*/ 2 w 211"/>
                <a:gd name="T71" fmla="*/ 81 h 165"/>
                <a:gd name="T72" fmla="*/ 0 w 211"/>
                <a:gd name="T73" fmla="*/ 106 h 165"/>
                <a:gd name="T74" fmla="*/ 0 w 211"/>
                <a:gd name="T75" fmla="*/ 13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1" h="165">
                  <a:moveTo>
                    <a:pt x="0" y="137"/>
                  </a:moveTo>
                  <a:lnTo>
                    <a:pt x="0" y="137"/>
                  </a:lnTo>
                  <a:lnTo>
                    <a:pt x="6" y="131"/>
                  </a:lnTo>
                  <a:lnTo>
                    <a:pt x="12" y="128"/>
                  </a:lnTo>
                  <a:lnTo>
                    <a:pt x="20" y="126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46" y="124"/>
                  </a:lnTo>
                  <a:lnTo>
                    <a:pt x="58" y="126"/>
                  </a:lnTo>
                  <a:lnTo>
                    <a:pt x="69" y="126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81" y="122"/>
                  </a:lnTo>
                  <a:lnTo>
                    <a:pt x="83" y="119"/>
                  </a:lnTo>
                  <a:lnTo>
                    <a:pt x="89" y="112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5" y="107"/>
                  </a:lnTo>
                  <a:lnTo>
                    <a:pt x="102" y="118"/>
                  </a:lnTo>
                  <a:lnTo>
                    <a:pt x="106" y="123"/>
                  </a:lnTo>
                  <a:lnTo>
                    <a:pt x="111" y="128"/>
                  </a:lnTo>
                  <a:lnTo>
                    <a:pt x="118" y="132"/>
                  </a:lnTo>
                  <a:lnTo>
                    <a:pt x="125" y="135"/>
                  </a:lnTo>
                  <a:lnTo>
                    <a:pt x="125" y="135"/>
                  </a:lnTo>
                  <a:lnTo>
                    <a:pt x="142" y="138"/>
                  </a:lnTo>
                  <a:lnTo>
                    <a:pt x="162" y="143"/>
                  </a:lnTo>
                  <a:lnTo>
                    <a:pt x="181" y="150"/>
                  </a:lnTo>
                  <a:lnTo>
                    <a:pt x="189" y="153"/>
                  </a:lnTo>
                  <a:lnTo>
                    <a:pt x="194" y="157"/>
                  </a:lnTo>
                  <a:lnTo>
                    <a:pt x="194" y="157"/>
                  </a:lnTo>
                  <a:lnTo>
                    <a:pt x="203" y="165"/>
                  </a:lnTo>
                  <a:lnTo>
                    <a:pt x="203" y="165"/>
                  </a:lnTo>
                  <a:lnTo>
                    <a:pt x="209" y="158"/>
                  </a:lnTo>
                  <a:lnTo>
                    <a:pt x="211" y="155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09" y="142"/>
                  </a:lnTo>
                  <a:lnTo>
                    <a:pt x="207" y="132"/>
                  </a:lnTo>
                  <a:lnTo>
                    <a:pt x="204" y="126"/>
                  </a:lnTo>
                  <a:lnTo>
                    <a:pt x="201" y="119"/>
                  </a:lnTo>
                  <a:lnTo>
                    <a:pt x="196" y="111"/>
                  </a:lnTo>
                  <a:lnTo>
                    <a:pt x="189" y="103"/>
                  </a:lnTo>
                  <a:lnTo>
                    <a:pt x="189" y="103"/>
                  </a:lnTo>
                  <a:lnTo>
                    <a:pt x="173" y="86"/>
                  </a:lnTo>
                  <a:lnTo>
                    <a:pt x="156" y="68"/>
                  </a:lnTo>
                  <a:lnTo>
                    <a:pt x="125" y="39"/>
                  </a:lnTo>
                  <a:lnTo>
                    <a:pt x="125" y="39"/>
                  </a:lnTo>
                  <a:lnTo>
                    <a:pt x="101" y="18"/>
                  </a:lnTo>
                  <a:lnTo>
                    <a:pt x="93" y="12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5" y="2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8" y="13"/>
                  </a:lnTo>
                  <a:lnTo>
                    <a:pt x="78" y="35"/>
                  </a:lnTo>
                  <a:lnTo>
                    <a:pt x="78" y="55"/>
                  </a:lnTo>
                  <a:lnTo>
                    <a:pt x="78" y="60"/>
                  </a:lnTo>
                  <a:lnTo>
                    <a:pt x="77" y="61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65" y="35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30" y="44"/>
                  </a:lnTo>
                  <a:lnTo>
                    <a:pt x="11" y="65"/>
                  </a:lnTo>
                  <a:lnTo>
                    <a:pt x="6" y="75"/>
                  </a:lnTo>
                  <a:lnTo>
                    <a:pt x="2" y="81"/>
                  </a:lnTo>
                  <a:lnTo>
                    <a:pt x="2" y="81"/>
                  </a:lnTo>
                  <a:lnTo>
                    <a:pt x="0" y="91"/>
                  </a:lnTo>
                  <a:lnTo>
                    <a:pt x="0" y="106"/>
                  </a:lnTo>
                  <a:lnTo>
                    <a:pt x="0" y="137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3C02FB87-AE5C-80C3-D8F9-99AA4F7D674E}"/>
              </a:ext>
            </a:extLst>
          </p:cNvPr>
          <p:cNvGrpSpPr/>
          <p:nvPr/>
        </p:nvGrpSpPr>
        <p:grpSpPr>
          <a:xfrm>
            <a:off x="3943413" y="3859697"/>
            <a:ext cx="1920812" cy="2406166"/>
            <a:chOff x="4740275" y="4578350"/>
            <a:chExt cx="1331913" cy="1668463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8BCF9CF3-9D1A-B7E7-A762-1C0779959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0275" y="4578350"/>
              <a:ext cx="1331913" cy="1668463"/>
            </a:xfrm>
            <a:custGeom>
              <a:avLst/>
              <a:gdLst>
                <a:gd name="T0" fmla="*/ 75 w 839"/>
                <a:gd name="T1" fmla="*/ 737 h 1051"/>
                <a:gd name="T2" fmla="*/ 24 w 839"/>
                <a:gd name="T3" fmla="*/ 818 h 1051"/>
                <a:gd name="T4" fmla="*/ 0 w 839"/>
                <a:gd name="T5" fmla="*/ 882 h 1051"/>
                <a:gd name="T6" fmla="*/ 23 w 839"/>
                <a:gd name="T7" fmla="*/ 885 h 1051"/>
                <a:gd name="T8" fmla="*/ 137 w 839"/>
                <a:gd name="T9" fmla="*/ 824 h 1051"/>
                <a:gd name="T10" fmla="*/ 177 w 839"/>
                <a:gd name="T11" fmla="*/ 783 h 1051"/>
                <a:gd name="T12" fmla="*/ 201 w 839"/>
                <a:gd name="T13" fmla="*/ 709 h 1051"/>
                <a:gd name="T14" fmla="*/ 281 w 839"/>
                <a:gd name="T15" fmla="*/ 773 h 1051"/>
                <a:gd name="T16" fmla="*/ 328 w 839"/>
                <a:gd name="T17" fmla="*/ 805 h 1051"/>
                <a:gd name="T18" fmla="*/ 367 w 839"/>
                <a:gd name="T19" fmla="*/ 854 h 1051"/>
                <a:gd name="T20" fmla="*/ 371 w 839"/>
                <a:gd name="T21" fmla="*/ 899 h 1051"/>
                <a:gd name="T22" fmla="*/ 327 w 839"/>
                <a:gd name="T23" fmla="*/ 919 h 1051"/>
                <a:gd name="T24" fmla="*/ 202 w 839"/>
                <a:gd name="T25" fmla="*/ 964 h 1051"/>
                <a:gd name="T26" fmla="*/ 149 w 839"/>
                <a:gd name="T27" fmla="*/ 1007 h 1051"/>
                <a:gd name="T28" fmla="*/ 151 w 839"/>
                <a:gd name="T29" fmla="*/ 1024 h 1051"/>
                <a:gd name="T30" fmla="*/ 174 w 839"/>
                <a:gd name="T31" fmla="*/ 1025 h 1051"/>
                <a:gd name="T32" fmla="*/ 327 w 839"/>
                <a:gd name="T33" fmla="*/ 1023 h 1051"/>
                <a:gd name="T34" fmla="*/ 383 w 839"/>
                <a:gd name="T35" fmla="*/ 1020 h 1051"/>
                <a:gd name="T36" fmla="*/ 426 w 839"/>
                <a:gd name="T37" fmla="*/ 1004 h 1051"/>
                <a:gd name="T38" fmla="*/ 442 w 839"/>
                <a:gd name="T39" fmla="*/ 993 h 1051"/>
                <a:gd name="T40" fmla="*/ 493 w 839"/>
                <a:gd name="T41" fmla="*/ 1019 h 1051"/>
                <a:gd name="T42" fmla="*/ 603 w 839"/>
                <a:gd name="T43" fmla="*/ 1028 h 1051"/>
                <a:gd name="T44" fmla="*/ 695 w 839"/>
                <a:gd name="T45" fmla="*/ 1051 h 1051"/>
                <a:gd name="T46" fmla="*/ 705 w 839"/>
                <a:gd name="T47" fmla="*/ 1043 h 1051"/>
                <a:gd name="T48" fmla="*/ 675 w 839"/>
                <a:gd name="T49" fmla="*/ 1005 h 1051"/>
                <a:gd name="T50" fmla="*/ 614 w 839"/>
                <a:gd name="T51" fmla="*/ 961 h 1051"/>
                <a:gd name="T52" fmla="*/ 493 w 839"/>
                <a:gd name="T53" fmla="*/ 909 h 1051"/>
                <a:gd name="T54" fmla="*/ 464 w 839"/>
                <a:gd name="T55" fmla="*/ 870 h 1051"/>
                <a:gd name="T56" fmla="*/ 477 w 839"/>
                <a:gd name="T57" fmla="*/ 831 h 1051"/>
                <a:gd name="T58" fmla="*/ 512 w 839"/>
                <a:gd name="T59" fmla="*/ 789 h 1051"/>
                <a:gd name="T60" fmla="*/ 597 w 839"/>
                <a:gd name="T61" fmla="*/ 709 h 1051"/>
                <a:gd name="T62" fmla="*/ 639 w 839"/>
                <a:gd name="T63" fmla="*/ 796 h 1051"/>
                <a:gd name="T64" fmla="*/ 741 w 839"/>
                <a:gd name="T65" fmla="*/ 868 h 1051"/>
                <a:gd name="T66" fmla="*/ 836 w 839"/>
                <a:gd name="T67" fmla="*/ 914 h 1051"/>
                <a:gd name="T68" fmla="*/ 836 w 839"/>
                <a:gd name="T69" fmla="*/ 897 h 1051"/>
                <a:gd name="T70" fmla="*/ 801 w 839"/>
                <a:gd name="T71" fmla="*/ 827 h 1051"/>
                <a:gd name="T72" fmla="*/ 737 w 839"/>
                <a:gd name="T73" fmla="*/ 746 h 1051"/>
                <a:gd name="T74" fmla="*/ 639 w 839"/>
                <a:gd name="T75" fmla="*/ 573 h 1051"/>
                <a:gd name="T76" fmla="*/ 626 w 839"/>
                <a:gd name="T77" fmla="*/ 461 h 1051"/>
                <a:gd name="T78" fmla="*/ 599 w 839"/>
                <a:gd name="T79" fmla="*/ 394 h 1051"/>
                <a:gd name="T80" fmla="*/ 524 w 839"/>
                <a:gd name="T81" fmla="*/ 312 h 1051"/>
                <a:gd name="T82" fmla="*/ 446 w 839"/>
                <a:gd name="T83" fmla="*/ 267 h 1051"/>
                <a:gd name="T84" fmla="*/ 410 w 839"/>
                <a:gd name="T85" fmla="*/ 247 h 1051"/>
                <a:gd name="T86" fmla="*/ 398 w 839"/>
                <a:gd name="T87" fmla="*/ 21 h 1051"/>
                <a:gd name="T88" fmla="*/ 389 w 839"/>
                <a:gd name="T89" fmla="*/ 0 h 1051"/>
                <a:gd name="T90" fmla="*/ 368 w 839"/>
                <a:gd name="T91" fmla="*/ 39 h 1051"/>
                <a:gd name="T92" fmla="*/ 351 w 839"/>
                <a:gd name="T93" fmla="*/ 206 h 1051"/>
                <a:gd name="T94" fmla="*/ 339 w 839"/>
                <a:gd name="T95" fmla="*/ 250 h 1051"/>
                <a:gd name="T96" fmla="*/ 234 w 839"/>
                <a:gd name="T97" fmla="*/ 308 h 1051"/>
                <a:gd name="T98" fmla="*/ 206 w 839"/>
                <a:gd name="T99" fmla="*/ 333 h 1051"/>
                <a:gd name="T100" fmla="*/ 149 w 839"/>
                <a:gd name="T101" fmla="*/ 458 h 1051"/>
                <a:gd name="T102" fmla="*/ 139 w 839"/>
                <a:gd name="T103" fmla="*/ 525 h 1051"/>
                <a:gd name="T104" fmla="*/ 158 w 839"/>
                <a:gd name="T105" fmla="*/ 63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9" h="1051">
                  <a:moveTo>
                    <a:pt x="163" y="644"/>
                  </a:moveTo>
                  <a:lnTo>
                    <a:pt x="163" y="644"/>
                  </a:lnTo>
                  <a:lnTo>
                    <a:pt x="119" y="689"/>
                  </a:lnTo>
                  <a:lnTo>
                    <a:pt x="87" y="724"/>
                  </a:lnTo>
                  <a:lnTo>
                    <a:pt x="75" y="737"/>
                  </a:lnTo>
                  <a:lnTo>
                    <a:pt x="67" y="746"/>
                  </a:lnTo>
                  <a:lnTo>
                    <a:pt x="67" y="746"/>
                  </a:lnTo>
                  <a:lnTo>
                    <a:pt x="50" y="775"/>
                  </a:lnTo>
                  <a:lnTo>
                    <a:pt x="38" y="795"/>
                  </a:lnTo>
                  <a:lnTo>
                    <a:pt x="24" y="818"/>
                  </a:lnTo>
                  <a:lnTo>
                    <a:pt x="12" y="842"/>
                  </a:lnTo>
                  <a:lnTo>
                    <a:pt x="4" y="862"/>
                  </a:lnTo>
                  <a:lnTo>
                    <a:pt x="1" y="870"/>
                  </a:lnTo>
                  <a:lnTo>
                    <a:pt x="0" y="877"/>
                  </a:lnTo>
                  <a:lnTo>
                    <a:pt x="0" y="882"/>
                  </a:lnTo>
                  <a:lnTo>
                    <a:pt x="3" y="886"/>
                  </a:lnTo>
                  <a:lnTo>
                    <a:pt x="3" y="886"/>
                  </a:lnTo>
                  <a:lnTo>
                    <a:pt x="7" y="887"/>
                  </a:lnTo>
                  <a:lnTo>
                    <a:pt x="13" y="887"/>
                  </a:lnTo>
                  <a:lnTo>
                    <a:pt x="23" y="885"/>
                  </a:lnTo>
                  <a:lnTo>
                    <a:pt x="32" y="881"/>
                  </a:lnTo>
                  <a:lnTo>
                    <a:pt x="56" y="871"/>
                  </a:lnTo>
                  <a:lnTo>
                    <a:pt x="84" y="856"/>
                  </a:lnTo>
                  <a:lnTo>
                    <a:pt x="111" y="840"/>
                  </a:lnTo>
                  <a:lnTo>
                    <a:pt x="137" y="824"/>
                  </a:lnTo>
                  <a:lnTo>
                    <a:pt x="157" y="808"/>
                  </a:lnTo>
                  <a:lnTo>
                    <a:pt x="163" y="801"/>
                  </a:lnTo>
                  <a:lnTo>
                    <a:pt x="169" y="795"/>
                  </a:lnTo>
                  <a:lnTo>
                    <a:pt x="169" y="795"/>
                  </a:lnTo>
                  <a:lnTo>
                    <a:pt x="177" y="783"/>
                  </a:lnTo>
                  <a:lnTo>
                    <a:pt x="184" y="768"/>
                  </a:lnTo>
                  <a:lnTo>
                    <a:pt x="189" y="754"/>
                  </a:lnTo>
                  <a:lnTo>
                    <a:pt x="193" y="740"/>
                  </a:lnTo>
                  <a:lnTo>
                    <a:pt x="200" y="718"/>
                  </a:lnTo>
                  <a:lnTo>
                    <a:pt x="201" y="709"/>
                  </a:lnTo>
                  <a:lnTo>
                    <a:pt x="201" y="709"/>
                  </a:lnTo>
                  <a:lnTo>
                    <a:pt x="233" y="737"/>
                  </a:lnTo>
                  <a:lnTo>
                    <a:pt x="259" y="758"/>
                  </a:lnTo>
                  <a:lnTo>
                    <a:pt x="271" y="768"/>
                  </a:lnTo>
                  <a:lnTo>
                    <a:pt x="281" y="773"/>
                  </a:lnTo>
                  <a:lnTo>
                    <a:pt x="281" y="773"/>
                  </a:lnTo>
                  <a:lnTo>
                    <a:pt x="291" y="779"/>
                  </a:lnTo>
                  <a:lnTo>
                    <a:pt x="303" y="787"/>
                  </a:lnTo>
                  <a:lnTo>
                    <a:pt x="316" y="796"/>
                  </a:lnTo>
                  <a:lnTo>
                    <a:pt x="328" y="805"/>
                  </a:lnTo>
                  <a:lnTo>
                    <a:pt x="342" y="818"/>
                  </a:lnTo>
                  <a:lnTo>
                    <a:pt x="352" y="830"/>
                  </a:lnTo>
                  <a:lnTo>
                    <a:pt x="362" y="842"/>
                  </a:lnTo>
                  <a:lnTo>
                    <a:pt x="367" y="854"/>
                  </a:lnTo>
                  <a:lnTo>
                    <a:pt x="367" y="854"/>
                  </a:lnTo>
                  <a:lnTo>
                    <a:pt x="371" y="864"/>
                  </a:lnTo>
                  <a:lnTo>
                    <a:pt x="372" y="875"/>
                  </a:lnTo>
                  <a:lnTo>
                    <a:pt x="374" y="885"/>
                  </a:lnTo>
                  <a:lnTo>
                    <a:pt x="374" y="893"/>
                  </a:lnTo>
                  <a:lnTo>
                    <a:pt x="371" y="899"/>
                  </a:lnTo>
                  <a:lnTo>
                    <a:pt x="367" y="906"/>
                  </a:lnTo>
                  <a:lnTo>
                    <a:pt x="360" y="910"/>
                  </a:lnTo>
                  <a:lnTo>
                    <a:pt x="351" y="913"/>
                  </a:lnTo>
                  <a:lnTo>
                    <a:pt x="351" y="913"/>
                  </a:lnTo>
                  <a:lnTo>
                    <a:pt x="327" y="919"/>
                  </a:lnTo>
                  <a:lnTo>
                    <a:pt x="297" y="928"/>
                  </a:lnTo>
                  <a:lnTo>
                    <a:pt x="233" y="950"/>
                  </a:lnTo>
                  <a:lnTo>
                    <a:pt x="233" y="950"/>
                  </a:lnTo>
                  <a:lnTo>
                    <a:pt x="217" y="957"/>
                  </a:lnTo>
                  <a:lnTo>
                    <a:pt x="202" y="964"/>
                  </a:lnTo>
                  <a:lnTo>
                    <a:pt x="188" y="972"/>
                  </a:lnTo>
                  <a:lnTo>
                    <a:pt x="174" y="980"/>
                  </a:lnTo>
                  <a:lnTo>
                    <a:pt x="163" y="989"/>
                  </a:lnTo>
                  <a:lnTo>
                    <a:pt x="154" y="999"/>
                  </a:lnTo>
                  <a:lnTo>
                    <a:pt x="149" y="1007"/>
                  </a:lnTo>
                  <a:lnTo>
                    <a:pt x="147" y="1011"/>
                  </a:lnTo>
                  <a:lnTo>
                    <a:pt x="147" y="1015"/>
                  </a:lnTo>
                  <a:lnTo>
                    <a:pt x="147" y="1015"/>
                  </a:lnTo>
                  <a:lnTo>
                    <a:pt x="149" y="1021"/>
                  </a:lnTo>
                  <a:lnTo>
                    <a:pt x="151" y="1024"/>
                  </a:lnTo>
                  <a:lnTo>
                    <a:pt x="154" y="1027"/>
                  </a:lnTo>
                  <a:lnTo>
                    <a:pt x="157" y="1028"/>
                  </a:lnTo>
                  <a:lnTo>
                    <a:pt x="166" y="1027"/>
                  </a:lnTo>
                  <a:lnTo>
                    <a:pt x="174" y="1025"/>
                  </a:lnTo>
                  <a:lnTo>
                    <a:pt x="174" y="1025"/>
                  </a:lnTo>
                  <a:lnTo>
                    <a:pt x="229" y="1023"/>
                  </a:lnTo>
                  <a:lnTo>
                    <a:pt x="269" y="1020"/>
                  </a:lnTo>
                  <a:lnTo>
                    <a:pt x="303" y="1020"/>
                  </a:lnTo>
                  <a:lnTo>
                    <a:pt x="303" y="1020"/>
                  </a:lnTo>
                  <a:lnTo>
                    <a:pt x="327" y="1023"/>
                  </a:lnTo>
                  <a:lnTo>
                    <a:pt x="348" y="1024"/>
                  </a:lnTo>
                  <a:lnTo>
                    <a:pt x="358" y="1025"/>
                  </a:lnTo>
                  <a:lnTo>
                    <a:pt x="367" y="1025"/>
                  </a:lnTo>
                  <a:lnTo>
                    <a:pt x="375" y="1023"/>
                  </a:lnTo>
                  <a:lnTo>
                    <a:pt x="383" y="1020"/>
                  </a:lnTo>
                  <a:lnTo>
                    <a:pt x="383" y="1020"/>
                  </a:lnTo>
                  <a:lnTo>
                    <a:pt x="397" y="1013"/>
                  </a:lnTo>
                  <a:lnTo>
                    <a:pt x="405" y="1008"/>
                  </a:lnTo>
                  <a:lnTo>
                    <a:pt x="410" y="1004"/>
                  </a:lnTo>
                  <a:lnTo>
                    <a:pt x="426" y="1004"/>
                  </a:lnTo>
                  <a:lnTo>
                    <a:pt x="426" y="1004"/>
                  </a:lnTo>
                  <a:lnTo>
                    <a:pt x="431" y="1003"/>
                  </a:lnTo>
                  <a:lnTo>
                    <a:pt x="437" y="999"/>
                  </a:lnTo>
                  <a:lnTo>
                    <a:pt x="442" y="993"/>
                  </a:lnTo>
                  <a:lnTo>
                    <a:pt x="442" y="993"/>
                  </a:lnTo>
                  <a:lnTo>
                    <a:pt x="455" y="1001"/>
                  </a:lnTo>
                  <a:lnTo>
                    <a:pt x="480" y="1015"/>
                  </a:lnTo>
                  <a:lnTo>
                    <a:pt x="480" y="1015"/>
                  </a:lnTo>
                  <a:lnTo>
                    <a:pt x="486" y="1017"/>
                  </a:lnTo>
                  <a:lnTo>
                    <a:pt x="493" y="1019"/>
                  </a:lnTo>
                  <a:lnTo>
                    <a:pt x="514" y="1020"/>
                  </a:lnTo>
                  <a:lnTo>
                    <a:pt x="543" y="1023"/>
                  </a:lnTo>
                  <a:lnTo>
                    <a:pt x="581" y="1025"/>
                  </a:lnTo>
                  <a:lnTo>
                    <a:pt x="581" y="1025"/>
                  </a:lnTo>
                  <a:lnTo>
                    <a:pt x="603" y="1028"/>
                  </a:lnTo>
                  <a:lnTo>
                    <a:pt x="624" y="1034"/>
                  </a:lnTo>
                  <a:lnTo>
                    <a:pt x="663" y="1044"/>
                  </a:lnTo>
                  <a:lnTo>
                    <a:pt x="678" y="1048"/>
                  </a:lnTo>
                  <a:lnTo>
                    <a:pt x="691" y="1051"/>
                  </a:lnTo>
                  <a:lnTo>
                    <a:pt x="695" y="1051"/>
                  </a:lnTo>
                  <a:lnTo>
                    <a:pt x="699" y="1051"/>
                  </a:lnTo>
                  <a:lnTo>
                    <a:pt x="703" y="1050"/>
                  </a:lnTo>
                  <a:lnTo>
                    <a:pt x="705" y="1047"/>
                  </a:lnTo>
                  <a:lnTo>
                    <a:pt x="705" y="1047"/>
                  </a:lnTo>
                  <a:lnTo>
                    <a:pt x="705" y="1043"/>
                  </a:lnTo>
                  <a:lnTo>
                    <a:pt x="705" y="1039"/>
                  </a:lnTo>
                  <a:lnTo>
                    <a:pt x="702" y="1035"/>
                  </a:lnTo>
                  <a:lnTo>
                    <a:pt x="699" y="1029"/>
                  </a:lnTo>
                  <a:lnTo>
                    <a:pt x="689" y="1017"/>
                  </a:lnTo>
                  <a:lnTo>
                    <a:pt x="675" y="1005"/>
                  </a:lnTo>
                  <a:lnTo>
                    <a:pt x="660" y="993"/>
                  </a:lnTo>
                  <a:lnTo>
                    <a:pt x="644" y="981"/>
                  </a:lnTo>
                  <a:lnTo>
                    <a:pt x="628" y="969"/>
                  </a:lnTo>
                  <a:lnTo>
                    <a:pt x="614" y="961"/>
                  </a:lnTo>
                  <a:lnTo>
                    <a:pt x="614" y="961"/>
                  </a:lnTo>
                  <a:lnTo>
                    <a:pt x="583" y="946"/>
                  </a:lnTo>
                  <a:lnTo>
                    <a:pt x="552" y="933"/>
                  </a:lnTo>
                  <a:lnTo>
                    <a:pt x="501" y="913"/>
                  </a:lnTo>
                  <a:lnTo>
                    <a:pt x="501" y="913"/>
                  </a:lnTo>
                  <a:lnTo>
                    <a:pt x="493" y="909"/>
                  </a:lnTo>
                  <a:lnTo>
                    <a:pt x="486" y="903"/>
                  </a:lnTo>
                  <a:lnTo>
                    <a:pt x="480" y="898"/>
                  </a:lnTo>
                  <a:lnTo>
                    <a:pt x="474" y="891"/>
                  </a:lnTo>
                  <a:lnTo>
                    <a:pt x="468" y="879"/>
                  </a:lnTo>
                  <a:lnTo>
                    <a:pt x="464" y="870"/>
                  </a:lnTo>
                  <a:lnTo>
                    <a:pt x="464" y="870"/>
                  </a:lnTo>
                  <a:lnTo>
                    <a:pt x="464" y="864"/>
                  </a:lnTo>
                  <a:lnTo>
                    <a:pt x="466" y="855"/>
                  </a:lnTo>
                  <a:lnTo>
                    <a:pt x="472" y="844"/>
                  </a:lnTo>
                  <a:lnTo>
                    <a:pt x="477" y="831"/>
                  </a:lnTo>
                  <a:lnTo>
                    <a:pt x="484" y="819"/>
                  </a:lnTo>
                  <a:lnTo>
                    <a:pt x="493" y="807"/>
                  </a:lnTo>
                  <a:lnTo>
                    <a:pt x="502" y="796"/>
                  </a:lnTo>
                  <a:lnTo>
                    <a:pt x="512" y="789"/>
                  </a:lnTo>
                  <a:lnTo>
                    <a:pt x="512" y="789"/>
                  </a:lnTo>
                  <a:lnTo>
                    <a:pt x="522" y="781"/>
                  </a:lnTo>
                  <a:lnTo>
                    <a:pt x="536" y="771"/>
                  </a:lnTo>
                  <a:lnTo>
                    <a:pt x="565" y="744"/>
                  </a:lnTo>
                  <a:lnTo>
                    <a:pt x="588" y="720"/>
                  </a:lnTo>
                  <a:lnTo>
                    <a:pt x="597" y="709"/>
                  </a:lnTo>
                  <a:lnTo>
                    <a:pt x="597" y="709"/>
                  </a:lnTo>
                  <a:lnTo>
                    <a:pt x="612" y="738"/>
                  </a:lnTo>
                  <a:lnTo>
                    <a:pt x="635" y="789"/>
                  </a:lnTo>
                  <a:lnTo>
                    <a:pt x="635" y="789"/>
                  </a:lnTo>
                  <a:lnTo>
                    <a:pt x="639" y="796"/>
                  </a:lnTo>
                  <a:lnTo>
                    <a:pt x="647" y="804"/>
                  </a:lnTo>
                  <a:lnTo>
                    <a:pt x="658" y="813"/>
                  </a:lnTo>
                  <a:lnTo>
                    <a:pt x="671" y="823"/>
                  </a:lnTo>
                  <a:lnTo>
                    <a:pt x="705" y="846"/>
                  </a:lnTo>
                  <a:lnTo>
                    <a:pt x="741" y="868"/>
                  </a:lnTo>
                  <a:lnTo>
                    <a:pt x="777" y="889"/>
                  </a:lnTo>
                  <a:lnTo>
                    <a:pt x="808" y="905"/>
                  </a:lnTo>
                  <a:lnTo>
                    <a:pt x="820" y="910"/>
                  </a:lnTo>
                  <a:lnTo>
                    <a:pt x="829" y="914"/>
                  </a:lnTo>
                  <a:lnTo>
                    <a:pt x="836" y="914"/>
                  </a:lnTo>
                  <a:lnTo>
                    <a:pt x="837" y="914"/>
                  </a:lnTo>
                  <a:lnTo>
                    <a:pt x="839" y="913"/>
                  </a:lnTo>
                  <a:lnTo>
                    <a:pt x="839" y="913"/>
                  </a:lnTo>
                  <a:lnTo>
                    <a:pt x="839" y="905"/>
                  </a:lnTo>
                  <a:lnTo>
                    <a:pt x="836" y="897"/>
                  </a:lnTo>
                  <a:lnTo>
                    <a:pt x="833" y="886"/>
                  </a:lnTo>
                  <a:lnTo>
                    <a:pt x="828" y="875"/>
                  </a:lnTo>
                  <a:lnTo>
                    <a:pt x="816" y="851"/>
                  </a:lnTo>
                  <a:lnTo>
                    <a:pt x="801" y="827"/>
                  </a:lnTo>
                  <a:lnTo>
                    <a:pt x="801" y="827"/>
                  </a:lnTo>
                  <a:lnTo>
                    <a:pt x="773" y="785"/>
                  </a:lnTo>
                  <a:lnTo>
                    <a:pt x="757" y="767"/>
                  </a:lnTo>
                  <a:lnTo>
                    <a:pt x="747" y="756"/>
                  </a:lnTo>
                  <a:lnTo>
                    <a:pt x="737" y="746"/>
                  </a:lnTo>
                  <a:lnTo>
                    <a:pt x="737" y="746"/>
                  </a:lnTo>
                  <a:lnTo>
                    <a:pt x="635" y="655"/>
                  </a:lnTo>
                  <a:lnTo>
                    <a:pt x="635" y="655"/>
                  </a:lnTo>
                  <a:lnTo>
                    <a:pt x="638" y="632"/>
                  </a:lnTo>
                  <a:lnTo>
                    <a:pt x="639" y="606"/>
                  </a:lnTo>
                  <a:lnTo>
                    <a:pt x="639" y="573"/>
                  </a:lnTo>
                  <a:lnTo>
                    <a:pt x="638" y="537"/>
                  </a:lnTo>
                  <a:lnTo>
                    <a:pt x="636" y="517"/>
                  </a:lnTo>
                  <a:lnTo>
                    <a:pt x="634" y="498"/>
                  </a:lnTo>
                  <a:lnTo>
                    <a:pt x="630" y="479"/>
                  </a:lnTo>
                  <a:lnTo>
                    <a:pt x="626" y="461"/>
                  </a:lnTo>
                  <a:lnTo>
                    <a:pt x="620" y="442"/>
                  </a:lnTo>
                  <a:lnTo>
                    <a:pt x="614" y="424"/>
                  </a:lnTo>
                  <a:lnTo>
                    <a:pt x="614" y="424"/>
                  </a:lnTo>
                  <a:lnTo>
                    <a:pt x="606" y="408"/>
                  </a:lnTo>
                  <a:lnTo>
                    <a:pt x="599" y="394"/>
                  </a:lnTo>
                  <a:lnTo>
                    <a:pt x="583" y="369"/>
                  </a:lnTo>
                  <a:lnTo>
                    <a:pt x="567" y="349"/>
                  </a:lnTo>
                  <a:lnTo>
                    <a:pt x="552" y="333"/>
                  </a:lnTo>
                  <a:lnTo>
                    <a:pt x="537" y="321"/>
                  </a:lnTo>
                  <a:lnTo>
                    <a:pt x="524" y="312"/>
                  </a:lnTo>
                  <a:lnTo>
                    <a:pt x="501" y="296"/>
                  </a:lnTo>
                  <a:lnTo>
                    <a:pt x="501" y="296"/>
                  </a:lnTo>
                  <a:lnTo>
                    <a:pt x="490" y="289"/>
                  </a:lnTo>
                  <a:lnTo>
                    <a:pt x="477" y="281"/>
                  </a:lnTo>
                  <a:lnTo>
                    <a:pt x="446" y="267"/>
                  </a:lnTo>
                  <a:lnTo>
                    <a:pt x="422" y="257"/>
                  </a:lnTo>
                  <a:lnTo>
                    <a:pt x="414" y="251"/>
                  </a:lnTo>
                  <a:lnTo>
                    <a:pt x="411" y="250"/>
                  </a:lnTo>
                  <a:lnTo>
                    <a:pt x="410" y="247"/>
                  </a:lnTo>
                  <a:lnTo>
                    <a:pt x="410" y="247"/>
                  </a:lnTo>
                  <a:lnTo>
                    <a:pt x="409" y="203"/>
                  </a:lnTo>
                  <a:lnTo>
                    <a:pt x="407" y="119"/>
                  </a:lnTo>
                  <a:lnTo>
                    <a:pt x="405" y="74"/>
                  </a:lnTo>
                  <a:lnTo>
                    <a:pt x="401" y="35"/>
                  </a:lnTo>
                  <a:lnTo>
                    <a:pt x="398" y="21"/>
                  </a:lnTo>
                  <a:lnTo>
                    <a:pt x="395" y="10"/>
                  </a:lnTo>
                  <a:lnTo>
                    <a:pt x="393" y="3"/>
                  </a:lnTo>
                  <a:lnTo>
                    <a:pt x="390" y="0"/>
                  </a:lnTo>
                  <a:lnTo>
                    <a:pt x="389" y="0"/>
                  </a:lnTo>
                  <a:lnTo>
                    <a:pt x="389" y="0"/>
                  </a:lnTo>
                  <a:lnTo>
                    <a:pt x="382" y="3"/>
                  </a:lnTo>
                  <a:lnTo>
                    <a:pt x="376" y="9"/>
                  </a:lnTo>
                  <a:lnTo>
                    <a:pt x="374" y="14"/>
                  </a:lnTo>
                  <a:lnTo>
                    <a:pt x="371" y="22"/>
                  </a:lnTo>
                  <a:lnTo>
                    <a:pt x="368" y="39"/>
                  </a:lnTo>
                  <a:lnTo>
                    <a:pt x="367" y="54"/>
                  </a:lnTo>
                  <a:lnTo>
                    <a:pt x="367" y="54"/>
                  </a:lnTo>
                  <a:lnTo>
                    <a:pt x="363" y="88"/>
                  </a:lnTo>
                  <a:lnTo>
                    <a:pt x="356" y="147"/>
                  </a:lnTo>
                  <a:lnTo>
                    <a:pt x="351" y="206"/>
                  </a:lnTo>
                  <a:lnTo>
                    <a:pt x="348" y="229"/>
                  </a:lnTo>
                  <a:lnTo>
                    <a:pt x="346" y="242"/>
                  </a:lnTo>
                  <a:lnTo>
                    <a:pt x="346" y="242"/>
                  </a:lnTo>
                  <a:lnTo>
                    <a:pt x="343" y="246"/>
                  </a:lnTo>
                  <a:lnTo>
                    <a:pt x="339" y="250"/>
                  </a:lnTo>
                  <a:lnTo>
                    <a:pt x="324" y="261"/>
                  </a:lnTo>
                  <a:lnTo>
                    <a:pt x="304" y="271"/>
                  </a:lnTo>
                  <a:lnTo>
                    <a:pt x="280" y="284"/>
                  </a:lnTo>
                  <a:lnTo>
                    <a:pt x="257" y="296"/>
                  </a:lnTo>
                  <a:lnTo>
                    <a:pt x="234" y="308"/>
                  </a:lnTo>
                  <a:lnTo>
                    <a:pt x="225" y="314"/>
                  </a:lnTo>
                  <a:lnTo>
                    <a:pt x="217" y="320"/>
                  </a:lnTo>
                  <a:lnTo>
                    <a:pt x="210" y="326"/>
                  </a:lnTo>
                  <a:lnTo>
                    <a:pt x="206" y="333"/>
                  </a:lnTo>
                  <a:lnTo>
                    <a:pt x="206" y="333"/>
                  </a:lnTo>
                  <a:lnTo>
                    <a:pt x="190" y="361"/>
                  </a:lnTo>
                  <a:lnTo>
                    <a:pt x="173" y="394"/>
                  </a:lnTo>
                  <a:lnTo>
                    <a:pt x="163" y="414"/>
                  </a:lnTo>
                  <a:lnTo>
                    <a:pt x="155" y="435"/>
                  </a:lnTo>
                  <a:lnTo>
                    <a:pt x="149" y="458"/>
                  </a:lnTo>
                  <a:lnTo>
                    <a:pt x="142" y="483"/>
                  </a:lnTo>
                  <a:lnTo>
                    <a:pt x="142" y="483"/>
                  </a:lnTo>
                  <a:lnTo>
                    <a:pt x="139" y="497"/>
                  </a:lnTo>
                  <a:lnTo>
                    <a:pt x="139" y="510"/>
                  </a:lnTo>
                  <a:lnTo>
                    <a:pt x="139" y="525"/>
                  </a:lnTo>
                  <a:lnTo>
                    <a:pt x="139" y="538"/>
                  </a:lnTo>
                  <a:lnTo>
                    <a:pt x="142" y="565"/>
                  </a:lnTo>
                  <a:lnTo>
                    <a:pt x="147" y="591"/>
                  </a:lnTo>
                  <a:lnTo>
                    <a:pt x="153" y="612"/>
                  </a:lnTo>
                  <a:lnTo>
                    <a:pt x="158" y="630"/>
                  </a:lnTo>
                  <a:lnTo>
                    <a:pt x="163" y="644"/>
                  </a:lnTo>
                  <a:lnTo>
                    <a:pt x="163" y="64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2EC1805-17EC-6DBB-4CA5-61F9D9C5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8725" y="5194300"/>
              <a:ext cx="96838" cy="142875"/>
            </a:xfrm>
            <a:custGeom>
              <a:avLst/>
              <a:gdLst>
                <a:gd name="T0" fmla="*/ 34 w 61"/>
                <a:gd name="T1" fmla="*/ 90 h 90"/>
                <a:gd name="T2" fmla="*/ 34 w 61"/>
                <a:gd name="T3" fmla="*/ 90 h 90"/>
                <a:gd name="T4" fmla="*/ 36 w 61"/>
                <a:gd name="T5" fmla="*/ 81 h 90"/>
                <a:gd name="T6" fmla="*/ 40 w 61"/>
                <a:gd name="T7" fmla="*/ 71 h 90"/>
                <a:gd name="T8" fmla="*/ 45 w 61"/>
                <a:gd name="T9" fmla="*/ 63 h 90"/>
                <a:gd name="T10" fmla="*/ 45 w 61"/>
                <a:gd name="T11" fmla="*/ 63 h 90"/>
                <a:gd name="T12" fmla="*/ 48 w 61"/>
                <a:gd name="T13" fmla="*/ 61 h 90"/>
                <a:gd name="T14" fmla="*/ 52 w 61"/>
                <a:gd name="T15" fmla="*/ 58 h 90"/>
                <a:gd name="T16" fmla="*/ 57 w 61"/>
                <a:gd name="T17" fmla="*/ 57 h 90"/>
                <a:gd name="T18" fmla="*/ 60 w 61"/>
                <a:gd name="T19" fmla="*/ 54 h 90"/>
                <a:gd name="T20" fmla="*/ 61 w 61"/>
                <a:gd name="T21" fmla="*/ 53 h 90"/>
                <a:gd name="T22" fmla="*/ 61 w 61"/>
                <a:gd name="T23" fmla="*/ 48 h 90"/>
                <a:gd name="T24" fmla="*/ 61 w 61"/>
                <a:gd name="T25" fmla="*/ 42 h 90"/>
                <a:gd name="T26" fmla="*/ 61 w 61"/>
                <a:gd name="T27" fmla="*/ 42 h 90"/>
                <a:gd name="T28" fmla="*/ 60 w 61"/>
                <a:gd name="T29" fmla="*/ 34 h 90"/>
                <a:gd name="T30" fmla="*/ 57 w 61"/>
                <a:gd name="T31" fmla="*/ 26 h 90"/>
                <a:gd name="T32" fmla="*/ 53 w 61"/>
                <a:gd name="T33" fmla="*/ 16 h 90"/>
                <a:gd name="T34" fmla="*/ 48 w 61"/>
                <a:gd name="T35" fmla="*/ 10 h 90"/>
                <a:gd name="T36" fmla="*/ 41 w 61"/>
                <a:gd name="T37" fmla="*/ 3 h 90"/>
                <a:gd name="T38" fmla="*/ 34 w 61"/>
                <a:gd name="T39" fmla="*/ 0 h 90"/>
                <a:gd name="T40" fmla="*/ 30 w 61"/>
                <a:gd name="T41" fmla="*/ 0 h 90"/>
                <a:gd name="T42" fmla="*/ 26 w 61"/>
                <a:gd name="T43" fmla="*/ 0 h 90"/>
                <a:gd name="T44" fmla="*/ 22 w 61"/>
                <a:gd name="T45" fmla="*/ 2 h 90"/>
                <a:gd name="T46" fmla="*/ 18 w 61"/>
                <a:gd name="T47" fmla="*/ 4 h 90"/>
                <a:gd name="T48" fmla="*/ 18 w 61"/>
                <a:gd name="T49" fmla="*/ 4 h 90"/>
                <a:gd name="T50" fmla="*/ 12 w 61"/>
                <a:gd name="T51" fmla="*/ 11 h 90"/>
                <a:gd name="T52" fmla="*/ 6 w 61"/>
                <a:gd name="T53" fmla="*/ 20 h 90"/>
                <a:gd name="T54" fmla="*/ 2 w 61"/>
                <a:gd name="T55" fmla="*/ 30 h 90"/>
                <a:gd name="T56" fmla="*/ 1 w 61"/>
                <a:gd name="T57" fmla="*/ 39 h 90"/>
                <a:gd name="T58" fmla="*/ 0 w 61"/>
                <a:gd name="T59" fmla="*/ 48 h 90"/>
                <a:gd name="T60" fmla="*/ 0 w 61"/>
                <a:gd name="T61" fmla="*/ 57 h 90"/>
                <a:gd name="T62" fmla="*/ 1 w 61"/>
                <a:gd name="T63" fmla="*/ 63 h 90"/>
                <a:gd name="T64" fmla="*/ 2 w 61"/>
                <a:gd name="T65" fmla="*/ 69 h 90"/>
                <a:gd name="T66" fmla="*/ 2 w 61"/>
                <a:gd name="T67" fmla="*/ 69 h 90"/>
                <a:gd name="T68" fmla="*/ 5 w 61"/>
                <a:gd name="T69" fmla="*/ 73 h 90"/>
                <a:gd name="T70" fmla="*/ 9 w 61"/>
                <a:gd name="T71" fmla="*/ 77 h 90"/>
                <a:gd name="T72" fmla="*/ 20 w 61"/>
                <a:gd name="T73" fmla="*/ 83 h 90"/>
                <a:gd name="T74" fmla="*/ 34 w 61"/>
                <a:gd name="T75" fmla="*/ 90 h 90"/>
                <a:gd name="T76" fmla="*/ 34 w 61"/>
                <a:gd name="T7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" h="90">
                  <a:moveTo>
                    <a:pt x="34" y="90"/>
                  </a:moveTo>
                  <a:lnTo>
                    <a:pt x="34" y="90"/>
                  </a:lnTo>
                  <a:lnTo>
                    <a:pt x="36" y="81"/>
                  </a:lnTo>
                  <a:lnTo>
                    <a:pt x="40" y="71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8" y="61"/>
                  </a:lnTo>
                  <a:lnTo>
                    <a:pt x="52" y="58"/>
                  </a:lnTo>
                  <a:lnTo>
                    <a:pt x="57" y="57"/>
                  </a:lnTo>
                  <a:lnTo>
                    <a:pt x="60" y="54"/>
                  </a:lnTo>
                  <a:lnTo>
                    <a:pt x="61" y="53"/>
                  </a:lnTo>
                  <a:lnTo>
                    <a:pt x="61" y="48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0" y="34"/>
                  </a:lnTo>
                  <a:lnTo>
                    <a:pt x="57" y="26"/>
                  </a:lnTo>
                  <a:lnTo>
                    <a:pt x="53" y="16"/>
                  </a:lnTo>
                  <a:lnTo>
                    <a:pt x="48" y="10"/>
                  </a:lnTo>
                  <a:lnTo>
                    <a:pt x="41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2" y="11"/>
                  </a:lnTo>
                  <a:lnTo>
                    <a:pt x="6" y="20"/>
                  </a:lnTo>
                  <a:lnTo>
                    <a:pt x="2" y="30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1" y="63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5" y="73"/>
                  </a:lnTo>
                  <a:lnTo>
                    <a:pt x="9" y="77"/>
                  </a:lnTo>
                  <a:lnTo>
                    <a:pt x="20" y="83"/>
                  </a:lnTo>
                  <a:lnTo>
                    <a:pt x="34" y="90"/>
                  </a:lnTo>
                  <a:lnTo>
                    <a:pt x="34" y="9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C4733048-DF41-F5CF-9ADA-B0A2B3011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5207000"/>
              <a:ext cx="92075" cy="123825"/>
            </a:xfrm>
            <a:custGeom>
              <a:avLst/>
              <a:gdLst>
                <a:gd name="T0" fmla="*/ 27 w 58"/>
                <a:gd name="T1" fmla="*/ 77 h 78"/>
                <a:gd name="T2" fmla="*/ 27 w 58"/>
                <a:gd name="T3" fmla="*/ 77 h 78"/>
                <a:gd name="T4" fmla="*/ 30 w 58"/>
                <a:gd name="T5" fmla="*/ 78 h 78"/>
                <a:gd name="T6" fmla="*/ 34 w 58"/>
                <a:gd name="T7" fmla="*/ 78 h 78"/>
                <a:gd name="T8" fmla="*/ 38 w 58"/>
                <a:gd name="T9" fmla="*/ 78 h 78"/>
                <a:gd name="T10" fmla="*/ 42 w 58"/>
                <a:gd name="T11" fmla="*/ 77 h 78"/>
                <a:gd name="T12" fmla="*/ 47 w 58"/>
                <a:gd name="T13" fmla="*/ 73 h 78"/>
                <a:gd name="T14" fmla="*/ 51 w 58"/>
                <a:gd name="T15" fmla="*/ 69 h 78"/>
                <a:gd name="T16" fmla="*/ 54 w 58"/>
                <a:gd name="T17" fmla="*/ 61 h 78"/>
                <a:gd name="T18" fmla="*/ 54 w 58"/>
                <a:gd name="T19" fmla="*/ 61 h 78"/>
                <a:gd name="T20" fmla="*/ 58 w 58"/>
                <a:gd name="T21" fmla="*/ 42 h 78"/>
                <a:gd name="T22" fmla="*/ 58 w 58"/>
                <a:gd name="T23" fmla="*/ 32 h 78"/>
                <a:gd name="T24" fmla="*/ 58 w 58"/>
                <a:gd name="T25" fmla="*/ 24 h 78"/>
                <a:gd name="T26" fmla="*/ 56 w 58"/>
                <a:gd name="T27" fmla="*/ 16 h 78"/>
                <a:gd name="T28" fmla="*/ 54 w 58"/>
                <a:gd name="T29" fmla="*/ 10 h 78"/>
                <a:gd name="T30" fmla="*/ 50 w 58"/>
                <a:gd name="T31" fmla="*/ 4 h 78"/>
                <a:gd name="T32" fmla="*/ 43 w 58"/>
                <a:gd name="T33" fmla="*/ 2 h 78"/>
                <a:gd name="T34" fmla="*/ 43 w 58"/>
                <a:gd name="T35" fmla="*/ 2 h 78"/>
                <a:gd name="T36" fmla="*/ 36 w 58"/>
                <a:gd name="T37" fmla="*/ 0 h 78"/>
                <a:gd name="T38" fmla="*/ 30 w 58"/>
                <a:gd name="T39" fmla="*/ 0 h 78"/>
                <a:gd name="T40" fmla="*/ 24 w 58"/>
                <a:gd name="T41" fmla="*/ 0 h 78"/>
                <a:gd name="T42" fmla="*/ 20 w 58"/>
                <a:gd name="T43" fmla="*/ 2 h 78"/>
                <a:gd name="T44" fmla="*/ 11 w 58"/>
                <a:gd name="T45" fmla="*/ 7 h 78"/>
                <a:gd name="T46" fmla="*/ 6 w 58"/>
                <a:gd name="T47" fmla="*/ 12 h 78"/>
                <a:gd name="T48" fmla="*/ 6 w 58"/>
                <a:gd name="T49" fmla="*/ 12 h 78"/>
                <a:gd name="T50" fmla="*/ 2 w 58"/>
                <a:gd name="T51" fmla="*/ 18 h 78"/>
                <a:gd name="T52" fmla="*/ 0 w 58"/>
                <a:gd name="T53" fmla="*/ 23 h 78"/>
                <a:gd name="T54" fmla="*/ 0 w 58"/>
                <a:gd name="T55" fmla="*/ 28 h 78"/>
                <a:gd name="T56" fmla="*/ 0 w 58"/>
                <a:gd name="T57" fmla="*/ 28 h 78"/>
                <a:gd name="T58" fmla="*/ 4 w 58"/>
                <a:gd name="T59" fmla="*/ 36 h 78"/>
                <a:gd name="T60" fmla="*/ 11 w 58"/>
                <a:gd name="T61" fmla="*/ 50 h 78"/>
                <a:gd name="T62" fmla="*/ 11 w 58"/>
                <a:gd name="T63" fmla="*/ 50 h 78"/>
                <a:gd name="T64" fmla="*/ 20 w 58"/>
                <a:gd name="T65" fmla="*/ 66 h 78"/>
                <a:gd name="T66" fmla="*/ 27 w 58"/>
                <a:gd name="T67" fmla="*/ 77 h 78"/>
                <a:gd name="T68" fmla="*/ 27 w 58"/>
                <a:gd name="T69" fmla="*/ 7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" h="78">
                  <a:moveTo>
                    <a:pt x="27" y="77"/>
                  </a:moveTo>
                  <a:lnTo>
                    <a:pt x="27" y="77"/>
                  </a:lnTo>
                  <a:lnTo>
                    <a:pt x="30" y="78"/>
                  </a:lnTo>
                  <a:lnTo>
                    <a:pt x="34" y="78"/>
                  </a:lnTo>
                  <a:lnTo>
                    <a:pt x="38" y="78"/>
                  </a:lnTo>
                  <a:lnTo>
                    <a:pt x="42" y="77"/>
                  </a:lnTo>
                  <a:lnTo>
                    <a:pt x="47" y="73"/>
                  </a:lnTo>
                  <a:lnTo>
                    <a:pt x="51" y="69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8" y="42"/>
                  </a:lnTo>
                  <a:lnTo>
                    <a:pt x="58" y="32"/>
                  </a:lnTo>
                  <a:lnTo>
                    <a:pt x="58" y="24"/>
                  </a:lnTo>
                  <a:lnTo>
                    <a:pt x="56" y="16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8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20" y="66"/>
                  </a:lnTo>
                  <a:lnTo>
                    <a:pt x="27" y="77"/>
                  </a:lnTo>
                  <a:lnTo>
                    <a:pt x="27" y="7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91FA63E-265A-1AA8-AB11-5679849AC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7775" y="5380038"/>
              <a:ext cx="627063" cy="554038"/>
            </a:xfrm>
            <a:custGeom>
              <a:avLst/>
              <a:gdLst>
                <a:gd name="T0" fmla="*/ 36 w 395"/>
                <a:gd name="T1" fmla="*/ 11 h 349"/>
                <a:gd name="T2" fmla="*/ 18 w 395"/>
                <a:gd name="T3" fmla="*/ 29 h 349"/>
                <a:gd name="T4" fmla="*/ 2 w 395"/>
                <a:gd name="T5" fmla="*/ 68 h 349"/>
                <a:gd name="T6" fmla="*/ 1 w 395"/>
                <a:gd name="T7" fmla="*/ 91 h 349"/>
                <a:gd name="T8" fmla="*/ 14 w 395"/>
                <a:gd name="T9" fmla="*/ 114 h 349"/>
                <a:gd name="T10" fmla="*/ 67 w 395"/>
                <a:gd name="T11" fmla="*/ 172 h 349"/>
                <a:gd name="T12" fmla="*/ 81 w 395"/>
                <a:gd name="T13" fmla="*/ 193 h 349"/>
                <a:gd name="T14" fmla="*/ 81 w 395"/>
                <a:gd name="T15" fmla="*/ 211 h 349"/>
                <a:gd name="T16" fmla="*/ 75 w 395"/>
                <a:gd name="T17" fmla="*/ 227 h 349"/>
                <a:gd name="T18" fmla="*/ 80 w 395"/>
                <a:gd name="T19" fmla="*/ 236 h 349"/>
                <a:gd name="T20" fmla="*/ 123 w 395"/>
                <a:gd name="T21" fmla="*/ 275 h 349"/>
                <a:gd name="T22" fmla="*/ 146 w 395"/>
                <a:gd name="T23" fmla="*/ 290 h 349"/>
                <a:gd name="T24" fmla="*/ 198 w 395"/>
                <a:gd name="T25" fmla="*/ 315 h 349"/>
                <a:gd name="T26" fmla="*/ 205 w 395"/>
                <a:gd name="T27" fmla="*/ 322 h 349"/>
                <a:gd name="T28" fmla="*/ 211 w 395"/>
                <a:gd name="T29" fmla="*/ 346 h 349"/>
                <a:gd name="T30" fmla="*/ 215 w 395"/>
                <a:gd name="T31" fmla="*/ 349 h 349"/>
                <a:gd name="T32" fmla="*/ 226 w 395"/>
                <a:gd name="T33" fmla="*/ 335 h 349"/>
                <a:gd name="T34" fmla="*/ 242 w 395"/>
                <a:gd name="T35" fmla="*/ 311 h 349"/>
                <a:gd name="T36" fmla="*/ 261 w 395"/>
                <a:gd name="T37" fmla="*/ 298 h 349"/>
                <a:gd name="T38" fmla="*/ 314 w 395"/>
                <a:gd name="T39" fmla="*/ 258 h 349"/>
                <a:gd name="T40" fmla="*/ 328 w 395"/>
                <a:gd name="T41" fmla="*/ 236 h 349"/>
                <a:gd name="T42" fmla="*/ 329 w 395"/>
                <a:gd name="T43" fmla="*/ 224 h 349"/>
                <a:gd name="T44" fmla="*/ 325 w 395"/>
                <a:gd name="T45" fmla="*/ 217 h 349"/>
                <a:gd name="T46" fmla="*/ 322 w 395"/>
                <a:gd name="T47" fmla="*/ 204 h 349"/>
                <a:gd name="T48" fmla="*/ 325 w 395"/>
                <a:gd name="T49" fmla="*/ 194 h 349"/>
                <a:gd name="T50" fmla="*/ 352 w 395"/>
                <a:gd name="T51" fmla="*/ 168 h 349"/>
                <a:gd name="T52" fmla="*/ 380 w 395"/>
                <a:gd name="T53" fmla="*/ 135 h 349"/>
                <a:gd name="T54" fmla="*/ 392 w 395"/>
                <a:gd name="T55" fmla="*/ 107 h 349"/>
                <a:gd name="T56" fmla="*/ 395 w 395"/>
                <a:gd name="T57" fmla="*/ 87 h 349"/>
                <a:gd name="T58" fmla="*/ 389 w 395"/>
                <a:gd name="T59" fmla="*/ 58 h 349"/>
                <a:gd name="T60" fmla="*/ 368 w 395"/>
                <a:gd name="T61" fmla="*/ 19 h 349"/>
                <a:gd name="T62" fmla="*/ 347 w 395"/>
                <a:gd name="T63" fmla="*/ 0 h 349"/>
                <a:gd name="T64" fmla="*/ 341 w 395"/>
                <a:gd name="T65" fmla="*/ 1 h 349"/>
                <a:gd name="T66" fmla="*/ 341 w 395"/>
                <a:gd name="T67" fmla="*/ 29 h 349"/>
                <a:gd name="T68" fmla="*/ 339 w 395"/>
                <a:gd name="T69" fmla="*/ 37 h 349"/>
                <a:gd name="T70" fmla="*/ 321 w 395"/>
                <a:gd name="T71" fmla="*/ 29 h 349"/>
                <a:gd name="T72" fmla="*/ 302 w 395"/>
                <a:gd name="T73" fmla="*/ 20 h 349"/>
                <a:gd name="T74" fmla="*/ 289 w 395"/>
                <a:gd name="T75" fmla="*/ 25 h 349"/>
                <a:gd name="T76" fmla="*/ 247 w 395"/>
                <a:gd name="T77" fmla="*/ 60 h 349"/>
                <a:gd name="T78" fmla="*/ 231 w 395"/>
                <a:gd name="T79" fmla="*/ 70 h 349"/>
                <a:gd name="T80" fmla="*/ 193 w 395"/>
                <a:gd name="T81" fmla="*/ 72 h 349"/>
                <a:gd name="T82" fmla="*/ 156 w 395"/>
                <a:gd name="T83" fmla="*/ 64 h 349"/>
                <a:gd name="T84" fmla="*/ 119 w 395"/>
                <a:gd name="T85" fmla="*/ 42 h 349"/>
                <a:gd name="T86" fmla="*/ 89 w 395"/>
                <a:gd name="T87" fmla="*/ 20 h 349"/>
                <a:gd name="T88" fmla="*/ 64 w 395"/>
                <a:gd name="T89" fmla="*/ 28 h 349"/>
                <a:gd name="T90" fmla="*/ 52 w 395"/>
                <a:gd name="T91" fmla="*/ 32 h 349"/>
                <a:gd name="T92" fmla="*/ 49 w 395"/>
                <a:gd name="T93" fmla="*/ 19 h 349"/>
                <a:gd name="T94" fmla="*/ 38 w 395"/>
                <a:gd name="T95" fmla="*/ 1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5" h="349">
                  <a:moveTo>
                    <a:pt x="38" y="11"/>
                  </a:moveTo>
                  <a:lnTo>
                    <a:pt x="38" y="11"/>
                  </a:lnTo>
                  <a:lnTo>
                    <a:pt x="36" y="11"/>
                  </a:lnTo>
                  <a:lnTo>
                    <a:pt x="32" y="13"/>
                  </a:lnTo>
                  <a:lnTo>
                    <a:pt x="25" y="19"/>
                  </a:lnTo>
                  <a:lnTo>
                    <a:pt x="18" y="29"/>
                  </a:lnTo>
                  <a:lnTo>
                    <a:pt x="12" y="42"/>
                  </a:lnTo>
                  <a:lnTo>
                    <a:pt x="6" y="55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2" y="97"/>
                  </a:lnTo>
                  <a:lnTo>
                    <a:pt x="6" y="102"/>
                  </a:lnTo>
                  <a:lnTo>
                    <a:pt x="14" y="114"/>
                  </a:lnTo>
                  <a:lnTo>
                    <a:pt x="26" y="129"/>
                  </a:lnTo>
                  <a:lnTo>
                    <a:pt x="40" y="143"/>
                  </a:lnTo>
                  <a:lnTo>
                    <a:pt x="67" y="172"/>
                  </a:lnTo>
                  <a:lnTo>
                    <a:pt x="76" y="184"/>
                  </a:lnTo>
                  <a:lnTo>
                    <a:pt x="81" y="193"/>
                  </a:lnTo>
                  <a:lnTo>
                    <a:pt x="81" y="193"/>
                  </a:lnTo>
                  <a:lnTo>
                    <a:pt x="84" y="200"/>
                  </a:lnTo>
                  <a:lnTo>
                    <a:pt x="83" y="207"/>
                  </a:lnTo>
                  <a:lnTo>
                    <a:pt x="81" y="211"/>
                  </a:lnTo>
                  <a:lnTo>
                    <a:pt x="80" y="215"/>
                  </a:lnTo>
                  <a:lnTo>
                    <a:pt x="76" y="223"/>
                  </a:lnTo>
                  <a:lnTo>
                    <a:pt x="75" y="227"/>
                  </a:lnTo>
                  <a:lnTo>
                    <a:pt x="76" y="231"/>
                  </a:lnTo>
                  <a:lnTo>
                    <a:pt x="76" y="231"/>
                  </a:lnTo>
                  <a:lnTo>
                    <a:pt x="80" y="236"/>
                  </a:lnTo>
                  <a:lnTo>
                    <a:pt x="85" y="243"/>
                  </a:lnTo>
                  <a:lnTo>
                    <a:pt x="101" y="259"/>
                  </a:lnTo>
                  <a:lnTo>
                    <a:pt x="123" y="275"/>
                  </a:lnTo>
                  <a:lnTo>
                    <a:pt x="135" y="283"/>
                  </a:lnTo>
                  <a:lnTo>
                    <a:pt x="146" y="290"/>
                  </a:lnTo>
                  <a:lnTo>
                    <a:pt x="146" y="290"/>
                  </a:lnTo>
                  <a:lnTo>
                    <a:pt x="167" y="300"/>
                  </a:lnTo>
                  <a:lnTo>
                    <a:pt x="184" y="307"/>
                  </a:lnTo>
                  <a:lnTo>
                    <a:pt x="198" y="315"/>
                  </a:lnTo>
                  <a:lnTo>
                    <a:pt x="202" y="318"/>
                  </a:lnTo>
                  <a:lnTo>
                    <a:pt x="205" y="322"/>
                  </a:lnTo>
                  <a:lnTo>
                    <a:pt x="205" y="322"/>
                  </a:lnTo>
                  <a:lnTo>
                    <a:pt x="207" y="330"/>
                  </a:lnTo>
                  <a:lnTo>
                    <a:pt x="210" y="339"/>
                  </a:lnTo>
                  <a:lnTo>
                    <a:pt x="211" y="346"/>
                  </a:lnTo>
                  <a:lnTo>
                    <a:pt x="214" y="347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8" y="347"/>
                  </a:lnTo>
                  <a:lnTo>
                    <a:pt x="221" y="345"/>
                  </a:lnTo>
                  <a:lnTo>
                    <a:pt x="226" y="335"/>
                  </a:lnTo>
                  <a:lnTo>
                    <a:pt x="233" y="322"/>
                  </a:lnTo>
                  <a:lnTo>
                    <a:pt x="237" y="317"/>
                  </a:lnTo>
                  <a:lnTo>
                    <a:pt x="242" y="311"/>
                  </a:lnTo>
                  <a:lnTo>
                    <a:pt x="242" y="311"/>
                  </a:lnTo>
                  <a:lnTo>
                    <a:pt x="250" y="306"/>
                  </a:lnTo>
                  <a:lnTo>
                    <a:pt x="261" y="298"/>
                  </a:lnTo>
                  <a:lnTo>
                    <a:pt x="289" y="279"/>
                  </a:lnTo>
                  <a:lnTo>
                    <a:pt x="302" y="268"/>
                  </a:lnTo>
                  <a:lnTo>
                    <a:pt x="314" y="258"/>
                  </a:lnTo>
                  <a:lnTo>
                    <a:pt x="324" y="247"/>
                  </a:lnTo>
                  <a:lnTo>
                    <a:pt x="326" y="241"/>
                  </a:lnTo>
                  <a:lnTo>
                    <a:pt x="328" y="236"/>
                  </a:lnTo>
                  <a:lnTo>
                    <a:pt x="328" y="236"/>
                  </a:lnTo>
                  <a:lnTo>
                    <a:pt x="329" y="228"/>
                  </a:lnTo>
                  <a:lnTo>
                    <a:pt x="329" y="224"/>
                  </a:lnTo>
                  <a:lnTo>
                    <a:pt x="328" y="221"/>
                  </a:lnTo>
                  <a:lnTo>
                    <a:pt x="326" y="219"/>
                  </a:lnTo>
                  <a:lnTo>
                    <a:pt x="325" y="217"/>
                  </a:lnTo>
                  <a:lnTo>
                    <a:pt x="324" y="216"/>
                  </a:lnTo>
                  <a:lnTo>
                    <a:pt x="322" y="211"/>
                  </a:lnTo>
                  <a:lnTo>
                    <a:pt x="322" y="204"/>
                  </a:lnTo>
                  <a:lnTo>
                    <a:pt x="322" y="204"/>
                  </a:lnTo>
                  <a:lnTo>
                    <a:pt x="322" y="200"/>
                  </a:lnTo>
                  <a:lnTo>
                    <a:pt x="325" y="194"/>
                  </a:lnTo>
                  <a:lnTo>
                    <a:pt x="330" y="186"/>
                  </a:lnTo>
                  <a:lnTo>
                    <a:pt x="340" y="177"/>
                  </a:lnTo>
                  <a:lnTo>
                    <a:pt x="352" y="168"/>
                  </a:lnTo>
                  <a:lnTo>
                    <a:pt x="363" y="156"/>
                  </a:lnTo>
                  <a:lnTo>
                    <a:pt x="375" y="142"/>
                  </a:lnTo>
                  <a:lnTo>
                    <a:pt x="380" y="135"/>
                  </a:lnTo>
                  <a:lnTo>
                    <a:pt x="384" y="126"/>
                  </a:lnTo>
                  <a:lnTo>
                    <a:pt x="388" y="117"/>
                  </a:lnTo>
                  <a:lnTo>
                    <a:pt x="392" y="107"/>
                  </a:lnTo>
                  <a:lnTo>
                    <a:pt x="392" y="107"/>
                  </a:lnTo>
                  <a:lnTo>
                    <a:pt x="395" y="97"/>
                  </a:lnTo>
                  <a:lnTo>
                    <a:pt x="395" y="87"/>
                  </a:lnTo>
                  <a:lnTo>
                    <a:pt x="395" y="76"/>
                  </a:lnTo>
                  <a:lnTo>
                    <a:pt x="392" y="67"/>
                  </a:lnTo>
                  <a:lnTo>
                    <a:pt x="389" y="58"/>
                  </a:lnTo>
                  <a:lnTo>
                    <a:pt x="387" y="48"/>
                  </a:lnTo>
                  <a:lnTo>
                    <a:pt x="377" y="32"/>
                  </a:lnTo>
                  <a:lnTo>
                    <a:pt x="368" y="19"/>
                  </a:lnTo>
                  <a:lnTo>
                    <a:pt x="357" y="8"/>
                  </a:lnTo>
                  <a:lnTo>
                    <a:pt x="349" y="1"/>
                  </a:lnTo>
                  <a:lnTo>
                    <a:pt x="347" y="0"/>
                  </a:lnTo>
                  <a:lnTo>
                    <a:pt x="344" y="0"/>
                  </a:lnTo>
                  <a:lnTo>
                    <a:pt x="344" y="0"/>
                  </a:lnTo>
                  <a:lnTo>
                    <a:pt x="341" y="1"/>
                  </a:lnTo>
                  <a:lnTo>
                    <a:pt x="340" y="5"/>
                  </a:lnTo>
                  <a:lnTo>
                    <a:pt x="340" y="17"/>
                  </a:lnTo>
                  <a:lnTo>
                    <a:pt x="341" y="29"/>
                  </a:lnTo>
                  <a:lnTo>
                    <a:pt x="340" y="35"/>
                  </a:lnTo>
                  <a:lnTo>
                    <a:pt x="339" y="37"/>
                  </a:lnTo>
                  <a:lnTo>
                    <a:pt x="339" y="37"/>
                  </a:lnTo>
                  <a:lnTo>
                    <a:pt x="336" y="37"/>
                  </a:lnTo>
                  <a:lnTo>
                    <a:pt x="332" y="36"/>
                  </a:lnTo>
                  <a:lnTo>
                    <a:pt x="321" y="29"/>
                  </a:lnTo>
                  <a:lnTo>
                    <a:pt x="316" y="25"/>
                  </a:lnTo>
                  <a:lnTo>
                    <a:pt x="309" y="21"/>
                  </a:lnTo>
                  <a:lnTo>
                    <a:pt x="302" y="20"/>
                  </a:lnTo>
                  <a:lnTo>
                    <a:pt x="296" y="21"/>
                  </a:lnTo>
                  <a:lnTo>
                    <a:pt x="296" y="21"/>
                  </a:lnTo>
                  <a:lnTo>
                    <a:pt x="289" y="25"/>
                  </a:lnTo>
                  <a:lnTo>
                    <a:pt x="281" y="31"/>
                  </a:lnTo>
                  <a:lnTo>
                    <a:pt x="265" y="46"/>
                  </a:lnTo>
                  <a:lnTo>
                    <a:pt x="247" y="60"/>
                  </a:lnTo>
                  <a:lnTo>
                    <a:pt x="239" y="66"/>
                  </a:lnTo>
                  <a:lnTo>
                    <a:pt x="231" y="70"/>
                  </a:lnTo>
                  <a:lnTo>
                    <a:pt x="231" y="70"/>
                  </a:lnTo>
                  <a:lnTo>
                    <a:pt x="223" y="71"/>
                  </a:lnTo>
                  <a:lnTo>
                    <a:pt x="213" y="72"/>
                  </a:lnTo>
                  <a:lnTo>
                    <a:pt x="193" y="72"/>
                  </a:lnTo>
                  <a:lnTo>
                    <a:pt x="172" y="70"/>
                  </a:lnTo>
                  <a:lnTo>
                    <a:pt x="164" y="67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39" y="55"/>
                  </a:lnTo>
                  <a:lnTo>
                    <a:pt x="119" y="42"/>
                  </a:lnTo>
                  <a:lnTo>
                    <a:pt x="92" y="21"/>
                  </a:lnTo>
                  <a:lnTo>
                    <a:pt x="92" y="21"/>
                  </a:lnTo>
                  <a:lnTo>
                    <a:pt x="89" y="20"/>
                  </a:lnTo>
                  <a:lnTo>
                    <a:pt x="85" y="20"/>
                  </a:lnTo>
                  <a:lnTo>
                    <a:pt x="75" y="23"/>
                  </a:lnTo>
                  <a:lnTo>
                    <a:pt x="64" y="28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2" y="32"/>
                  </a:lnTo>
                  <a:lnTo>
                    <a:pt x="51" y="31"/>
                  </a:lnTo>
                  <a:lnTo>
                    <a:pt x="51" y="24"/>
                  </a:lnTo>
                  <a:lnTo>
                    <a:pt x="49" y="19"/>
                  </a:lnTo>
                  <a:lnTo>
                    <a:pt x="48" y="15"/>
                  </a:lnTo>
                  <a:lnTo>
                    <a:pt x="44" y="12"/>
                  </a:lnTo>
                  <a:lnTo>
                    <a:pt x="38" y="11"/>
                  </a:lnTo>
                  <a:lnTo>
                    <a:pt x="38" y="11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EB0A170-8758-2F5D-8F7C-22ADCBC34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800" y="6010275"/>
              <a:ext cx="827088" cy="236538"/>
            </a:xfrm>
            <a:custGeom>
              <a:avLst/>
              <a:gdLst>
                <a:gd name="T0" fmla="*/ 0 w 521"/>
                <a:gd name="T1" fmla="*/ 125 h 149"/>
                <a:gd name="T2" fmla="*/ 8 w 521"/>
                <a:gd name="T3" fmla="*/ 123 h 149"/>
                <a:gd name="T4" fmla="*/ 103 w 521"/>
                <a:gd name="T5" fmla="*/ 118 h 149"/>
                <a:gd name="T6" fmla="*/ 137 w 521"/>
                <a:gd name="T7" fmla="*/ 118 h 149"/>
                <a:gd name="T8" fmla="*/ 182 w 521"/>
                <a:gd name="T9" fmla="*/ 122 h 149"/>
                <a:gd name="T10" fmla="*/ 201 w 521"/>
                <a:gd name="T11" fmla="*/ 123 h 149"/>
                <a:gd name="T12" fmla="*/ 217 w 521"/>
                <a:gd name="T13" fmla="*/ 118 h 149"/>
                <a:gd name="T14" fmla="*/ 231 w 521"/>
                <a:gd name="T15" fmla="*/ 111 h 149"/>
                <a:gd name="T16" fmla="*/ 244 w 521"/>
                <a:gd name="T17" fmla="*/ 102 h 149"/>
                <a:gd name="T18" fmla="*/ 260 w 521"/>
                <a:gd name="T19" fmla="*/ 102 h 149"/>
                <a:gd name="T20" fmla="*/ 271 w 521"/>
                <a:gd name="T21" fmla="*/ 97 h 149"/>
                <a:gd name="T22" fmla="*/ 276 w 521"/>
                <a:gd name="T23" fmla="*/ 91 h 149"/>
                <a:gd name="T24" fmla="*/ 314 w 521"/>
                <a:gd name="T25" fmla="*/ 113 h 149"/>
                <a:gd name="T26" fmla="*/ 320 w 521"/>
                <a:gd name="T27" fmla="*/ 115 h 149"/>
                <a:gd name="T28" fmla="*/ 348 w 521"/>
                <a:gd name="T29" fmla="*/ 118 h 149"/>
                <a:gd name="T30" fmla="*/ 415 w 521"/>
                <a:gd name="T31" fmla="*/ 123 h 149"/>
                <a:gd name="T32" fmla="*/ 431 w 521"/>
                <a:gd name="T33" fmla="*/ 126 h 149"/>
                <a:gd name="T34" fmla="*/ 476 w 521"/>
                <a:gd name="T35" fmla="*/ 136 h 149"/>
                <a:gd name="T36" fmla="*/ 521 w 521"/>
                <a:gd name="T37" fmla="*/ 149 h 149"/>
                <a:gd name="T38" fmla="*/ 517 w 521"/>
                <a:gd name="T39" fmla="*/ 136 h 149"/>
                <a:gd name="T40" fmla="*/ 512 w 521"/>
                <a:gd name="T41" fmla="*/ 123 h 149"/>
                <a:gd name="T42" fmla="*/ 498 w 521"/>
                <a:gd name="T43" fmla="*/ 109 h 149"/>
                <a:gd name="T44" fmla="*/ 476 w 521"/>
                <a:gd name="T45" fmla="*/ 93 h 149"/>
                <a:gd name="T46" fmla="*/ 426 w 521"/>
                <a:gd name="T47" fmla="*/ 64 h 149"/>
                <a:gd name="T48" fmla="*/ 414 w 521"/>
                <a:gd name="T49" fmla="*/ 60 h 149"/>
                <a:gd name="T50" fmla="*/ 370 w 521"/>
                <a:gd name="T51" fmla="*/ 46 h 149"/>
                <a:gd name="T52" fmla="*/ 331 w 521"/>
                <a:gd name="T53" fmla="*/ 31 h 149"/>
                <a:gd name="T54" fmla="*/ 324 w 521"/>
                <a:gd name="T55" fmla="*/ 27 h 149"/>
                <a:gd name="T56" fmla="*/ 303 w 521"/>
                <a:gd name="T57" fmla="*/ 11 h 149"/>
                <a:gd name="T58" fmla="*/ 289 w 521"/>
                <a:gd name="T59" fmla="*/ 4 h 149"/>
                <a:gd name="T60" fmla="*/ 287 w 521"/>
                <a:gd name="T61" fmla="*/ 5 h 149"/>
                <a:gd name="T62" fmla="*/ 281 w 521"/>
                <a:gd name="T63" fmla="*/ 13 h 149"/>
                <a:gd name="T64" fmla="*/ 276 w 521"/>
                <a:gd name="T65" fmla="*/ 22 h 149"/>
                <a:gd name="T66" fmla="*/ 275 w 521"/>
                <a:gd name="T67" fmla="*/ 22 h 149"/>
                <a:gd name="T68" fmla="*/ 271 w 521"/>
                <a:gd name="T69" fmla="*/ 17 h 149"/>
                <a:gd name="T70" fmla="*/ 264 w 521"/>
                <a:gd name="T71" fmla="*/ 11 h 149"/>
                <a:gd name="T72" fmla="*/ 260 w 521"/>
                <a:gd name="T73" fmla="*/ 11 h 149"/>
                <a:gd name="T74" fmla="*/ 255 w 521"/>
                <a:gd name="T75" fmla="*/ 15 h 149"/>
                <a:gd name="T76" fmla="*/ 253 w 521"/>
                <a:gd name="T77" fmla="*/ 22 h 149"/>
                <a:gd name="T78" fmla="*/ 252 w 521"/>
                <a:gd name="T79" fmla="*/ 34 h 149"/>
                <a:gd name="T80" fmla="*/ 249 w 521"/>
                <a:gd name="T81" fmla="*/ 38 h 149"/>
                <a:gd name="T82" fmla="*/ 245 w 521"/>
                <a:gd name="T83" fmla="*/ 39 h 149"/>
                <a:gd name="T84" fmla="*/ 239 w 521"/>
                <a:gd name="T85" fmla="*/ 30 h 149"/>
                <a:gd name="T86" fmla="*/ 228 w 521"/>
                <a:gd name="T87" fmla="*/ 8 h 149"/>
                <a:gd name="T88" fmla="*/ 223 w 521"/>
                <a:gd name="T89" fmla="*/ 0 h 149"/>
                <a:gd name="T90" fmla="*/ 221 w 521"/>
                <a:gd name="T91" fmla="*/ 0 h 149"/>
                <a:gd name="T92" fmla="*/ 216 w 521"/>
                <a:gd name="T93" fmla="*/ 5 h 149"/>
                <a:gd name="T94" fmla="*/ 201 w 521"/>
                <a:gd name="T95" fmla="*/ 16 h 149"/>
                <a:gd name="T96" fmla="*/ 186 w 521"/>
                <a:gd name="T97" fmla="*/ 23 h 149"/>
                <a:gd name="T98" fmla="*/ 146 w 521"/>
                <a:gd name="T99" fmla="*/ 38 h 149"/>
                <a:gd name="T100" fmla="*/ 121 w 521"/>
                <a:gd name="T101" fmla="*/ 43 h 149"/>
                <a:gd name="T102" fmla="*/ 90 w 521"/>
                <a:gd name="T103" fmla="*/ 52 h 149"/>
                <a:gd name="T104" fmla="*/ 56 w 521"/>
                <a:gd name="T105" fmla="*/ 68 h 149"/>
                <a:gd name="T106" fmla="*/ 27 w 521"/>
                <a:gd name="T107" fmla="*/ 87 h 149"/>
                <a:gd name="T108" fmla="*/ 8 w 521"/>
                <a:gd name="T109" fmla="*/ 102 h 149"/>
                <a:gd name="T110" fmla="*/ 4 w 521"/>
                <a:gd name="T111" fmla="*/ 109 h 149"/>
                <a:gd name="T112" fmla="*/ 0 w 521"/>
                <a:gd name="T113" fmla="*/ 119 h 149"/>
                <a:gd name="T114" fmla="*/ 0 w 521"/>
                <a:gd name="T115" fmla="*/ 12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1" h="149">
                  <a:moveTo>
                    <a:pt x="0" y="125"/>
                  </a:moveTo>
                  <a:lnTo>
                    <a:pt x="0" y="125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63" y="121"/>
                  </a:lnTo>
                  <a:lnTo>
                    <a:pt x="103" y="118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61" y="121"/>
                  </a:lnTo>
                  <a:lnTo>
                    <a:pt x="182" y="122"/>
                  </a:lnTo>
                  <a:lnTo>
                    <a:pt x="192" y="123"/>
                  </a:lnTo>
                  <a:lnTo>
                    <a:pt x="201" y="123"/>
                  </a:lnTo>
                  <a:lnTo>
                    <a:pt x="209" y="121"/>
                  </a:lnTo>
                  <a:lnTo>
                    <a:pt x="217" y="118"/>
                  </a:lnTo>
                  <a:lnTo>
                    <a:pt x="217" y="118"/>
                  </a:lnTo>
                  <a:lnTo>
                    <a:pt x="231" y="111"/>
                  </a:lnTo>
                  <a:lnTo>
                    <a:pt x="239" y="106"/>
                  </a:lnTo>
                  <a:lnTo>
                    <a:pt x="244" y="102"/>
                  </a:lnTo>
                  <a:lnTo>
                    <a:pt x="260" y="102"/>
                  </a:lnTo>
                  <a:lnTo>
                    <a:pt x="260" y="102"/>
                  </a:lnTo>
                  <a:lnTo>
                    <a:pt x="265" y="101"/>
                  </a:lnTo>
                  <a:lnTo>
                    <a:pt x="271" y="97"/>
                  </a:lnTo>
                  <a:lnTo>
                    <a:pt x="276" y="91"/>
                  </a:lnTo>
                  <a:lnTo>
                    <a:pt x="276" y="91"/>
                  </a:lnTo>
                  <a:lnTo>
                    <a:pt x="289" y="99"/>
                  </a:lnTo>
                  <a:lnTo>
                    <a:pt x="314" y="113"/>
                  </a:lnTo>
                  <a:lnTo>
                    <a:pt x="314" y="113"/>
                  </a:lnTo>
                  <a:lnTo>
                    <a:pt x="320" y="115"/>
                  </a:lnTo>
                  <a:lnTo>
                    <a:pt x="327" y="117"/>
                  </a:lnTo>
                  <a:lnTo>
                    <a:pt x="348" y="118"/>
                  </a:lnTo>
                  <a:lnTo>
                    <a:pt x="377" y="121"/>
                  </a:lnTo>
                  <a:lnTo>
                    <a:pt x="415" y="123"/>
                  </a:lnTo>
                  <a:lnTo>
                    <a:pt x="415" y="123"/>
                  </a:lnTo>
                  <a:lnTo>
                    <a:pt x="431" y="126"/>
                  </a:lnTo>
                  <a:lnTo>
                    <a:pt x="446" y="129"/>
                  </a:lnTo>
                  <a:lnTo>
                    <a:pt x="476" y="136"/>
                  </a:lnTo>
                  <a:lnTo>
                    <a:pt x="501" y="144"/>
                  </a:lnTo>
                  <a:lnTo>
                    <a:pt x="521" y="149"/>
                  </a:lnTo>
                  <a:lnTo>
                    <a:pt x="521" y="149"/>
                  </a:lnTo>
                  <a:lnTo>
                    <a:pt x="517" y="136"/>
                  </a:lnTo>
                  <a:lnTo>
                    <a:pt x="512" y="123"/>
                  </a:lnTo>
                  <a:lnTo>
                    <a:pt x="512" y="123"/>
                  </a:lnTo>
                  <a:lnTo>
                    <a:pt x="506" y="117"/>
                  </a:lnTo>
                  <a:lnTo>
                    <a:pt x="498" y="109"/>
                  </a:lnTo>
                  <a:lnTo>
                    <a:pt x="488" y="101"/>
                  </a:lnTo>
                  <a:lnTo>
                    <a:pt x="476" y="93"/>
                  </a:lnTo>
                  <a:lnTo>
                    <a:pt x="449" y="77"/>
                  </a:lnTo>
                  <a:lnTo>
                    <a:pt x="426" y="64"/>
                  </a:lnTo>
                  <a:lnTo>
                    <a:pt x="426" y="64"/>
                  </a:lnTo>
                  <a:lnTo>
                    <a:pt x="414" y="60"/>
                  </a:lnTo>
                  <a:lnTo>
                    <a:pt x="401" y="55"/>
                  </a:lnTo>
                  <a:lnTo>
                    <a:pt x="370" y="46"/>
                  </a:lnTo>
                  <a:lnTo>
                    <a:pt x="342" y="35"/>
                  </a:lnTo>
                  <a:lnTo>
                    <a:pt x="331" y="31"/>
                  </a:lnTo>
                  <a:lnTo>
                    <a:pt x="324" y="27"/>
                  </a:lnTo>
                  <a:lnTo>
                    <a:pt x="324" y="27"/>
                  </a:lnTo>
                  <a:lnTo>
                    <a:pt x="315" y="19"/>
                  </a:lnTo>
                  <a:lnTo>
                    <a:pt x="303" y="11"/>
                  </a:lnTo>
                  <a:lnTo>
                    <a:pt x="294" y="5"/>
                  </a:lnTo>
                  <a:lnTo>
                    <a:pt x="289" y="4"/>
                  </a:lnTo>
                  <a:lnTo>
                    <a:pt x="287" y="5"/>
                  </a:lnTo>
                  <a:lnTo>
                    <a:pt x="287" y="5"/>
                  </a:lnTo>
                  <a:lnTo>
                    <a:pt x="284" y="9"/>
                  </a:lnTo>
                  <a:lnTo>
                    <a:pt x="281" y="13"/>
                  </a:lnTo>
                  <a:lnTo>
                    <a:pt x="280" y="17"/>
                  </a:lnTo>
                  <a:lnTo>
                    <a:pt x="276" y="22"/>
                  </a:lnTo>
                  <a:lnTo>
                    <a:pt x="276" y="22"/>
                  </a:lnTo>
                  <a:lnTo>
                    <a:pt x="275" y="22"/>
                  </a:lnTo>
                  <a:lnTo>
                    <a:pt x="273" y="22"/>
                  </a:lnTo>
                  <a:lnTo>
                    <a:pt x="271" y="17"/>
                  </a:lnTo>
                  <a:lnTo>
                    <a:pt x="267" y="12"/>
                  </a:lnTo>
                  <a:lnTo>
                    <a:pt x="264" y="11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56" y="12"/>
                  </a:lnTo>
                  <a:lnTo>
                    <a:pt x="255" y="15"/>
                  </a:lnTo>
                  <a:lnTo>
                    <a:pt x="253" y="17"/>
                  </a:lnTo>
                  <a:lnTo>
                    <a:pt x="253" y="22"/>
                  </a:lnTo>
                  <a:lnTo>
                    <a:pt x="253" y="30"/>
                  </a:lnTo>
                  <a:lnTo>
                    <a:pt x="252" y="34"/>
                  </a:lnTo>
                  <a:lnTo>
                    <a:pt x="249" y="38"/>
                  </a:lnTo>
                  <a:lnTo>
                    <a:pt x="249" y="38"/>
                  </a:lnTo>
                  <a:lnTo>
                    <a:pt x="248" y="39"/>
                  </a:lnTo>
                  <a:lnTo>
                    <a:pt x="245" y="39"/>
                  </a:lnTo>
                  <a:lnTo>
                    <a:pt x="243" y="36"/>
                  </a:lnTo>
                  <a:lnTo>
                    <a:pt x="239" y="30"/>
                  </a:lnTo>
                  <a:lnTo>
                    <a:pt x="235" y="23"/>
                  </a:lnTo>
                  <a:lnTo>
                    <a:pt x="228" y="8"/>
                  </a:lnTo>
                  <a:lnTo>
                    <a:pt x="225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18" y="1"/>
                  </a:lnTo>
                  <a:lnTo>
                    <a:pt x="216" y="5"/>
                  </a:lnTo>
                  <a:lnTo>
                    <a:pt x="210" y="11"/>
                  </a:lnTo>
                  <a:lnTo>
                    <a:pt x="201" y="16"/>
                  </a:lnTo>
                  <a:lnTo>
                    <a:pt x="201" y="16"/>
                  </a:lnTo>
                  <a:lnTo>
                    <a:pt x="186" y="23"/>
                  </a:lnTo>
                  <a:lnTo>
                    <a:pt x="168" y="30"/>
                  </a:lnTo>
                  <a:lnTo>
                    <a:pt x="146" y="38"/>
                  </a:lnTo>
                  <a:lnTo>
                    <a:pt x="121" y="43"/>
                  </a:lnTo>
                  <a:lnTo>
                    <a:pt x="121" y="43"/>
                  </a:lnTo>
                  <a:lnTo>
                    <a:pt x="106" y="47"/>
                  </a:lnTo>
                  <a:lnTo>
                    <a:pt x="90" y="52"/>
                  </a:lnTo>
                  <a:lnTo>
                    <a:pt x="72" y="60"/>
                  </a:lnTo>
                  <a:lnTo>
                    <a:pt x="56" y="68"/>
                  </a:lnTo>
                  <a:lnTo>
                    <a:pt x="40" y="78"/>
                  </a:lnTo>
                  <a:lnTo>
                    <a:pt x="27" y="87"/>
                  </a:lnTo>
                  <a:lnTo>
                    <a:pt x="15" y="95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4" y="109"/>
                  </a:lnTo>
                  <a:lnTo>
                    <a:pt x="1" y="114"/>
                  </a:lnTo>
                  <a:lnTo>
                    <a:pt x="0" y="119"/>
                  </a:lnTo>
                  <a:lnTo>
                    <a:pt x="0" y="125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C2D97F7-D3A3-F766-A7D5-F783112C2B06}"/>
              </a:ext>
            </a:extLst>
          </p:cNvPr>
          <p:cNvGrpSpPr/>
          <p:nvPr/>
        </p:nvGrpSpPr>
        <p:grpSpPr>
          <a:xfrm>
            <a:off x="801913" y="4466237"/>
            <a:ext cx="2425248" cy="1276957"/>
            <a:chOff x="1808163" y="5830888"/>
            <a:chExt cx="1585913" cy="835025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BCFA4E6-F72E-1644-51E6-0C1901567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6419850"/>
              <a:ext cx="180975" cy="246063"/>
            </a:xfrm>
            <a:custGeom>
              <a:avLst/>
              <a:gdLst>
                <a:gd name="T0" fmla="*/ 7 w 114"/>
                <a:gd name="T1" fmla="*/ 16 h 155"/>
                <a:gd name="T2" fmla="*/ 7 w 114"/>
                <a:gd name="T3" fmla="*/ 16 h 155"/>
                <a:gd name="T4" fmla="*/ 4 w 114"/>
                <a:gd name="T5" fmla="*/ 22 h 155"/>
                <a:gd name="T6" fmla="*/ 3 w 114"/>
                <a:gd name="T7" fmla="*/ 36 h 155"/>
                <a:gd name="T8" fmla="*/ 0 w 114"/>
                <a:gd name="T9" fmla="*/ 52 h 155"/>
                <a:gd name="T10" fmla="*/ 0 w 114"/>
                <a:gd name="T11" fmla="*/ 59 h 155"/>
                <a:gd name="T12" fmla="*/ 2 w 114"/>
                <a:gd name="T13" fmla="*/ 64 h 155"/>
                <a:gd name="T14" fmla="*/ 2 w 114"/>
                <a:gd name="T15" fmla="*/ 64 h 155"/>
                <a:gd name="T16" fmla="*/ 4 w 114"/>
                <a:gd name="T17" fmla="*/ 69 h 155"/>
                <a:gd name="T18" fmla="*/ 8 w 114"/>
                <a:gd name="T19" fmla="*/ 76 h 155"/>
                <a:gd name="T20" fmla="*/ 20 w 114"/>
                <a:gd name="T21" fmla="*/ 92 h 155"/>
                <a:gd name="T22" fmla="*/ 44 w 114"/>
                <a:gd name="T23" fmla="*/ 123 h 155"/>
                <a:gd name="T24" fmla="*/ 44 w 114"/>
                <a:gd name="T25" fmla="*/ 123 h 155"/>
                <a:gd name="T26" fmla="*/ 48 w 114"/>
                <a:gd name="T27" fmla="*/ 128 h 155"/>
                <a:gd name="T28" fmla="*/ 52 w 114"/>
                <a:gd name="T29" fmla="*/ 135 h 155"/>
                <a:gd name="T30" fmla="*/ 58 w 114"/>
                <a:gd name="T31" fmla="*/ 146 h 155"/>
                <a:gd name="T32" fmla="*/ 60 w 114"/>
                <a:gd name="T33" fmla="*/ 150 h 155"/>
                <a:gd name="T34" fmla="*/ 63 w 114"/>
                <a:gd name="T35" fmla="*/ 154 h 155"/>
                <a:gd name="T36" fmla="*/ 67 w 114"/>
                <a:gd name="T37" fmla="*/ 155 h 155"/>
                <a:gd name="T38" fmla="*/ 71 w 114"/>
                <a:gd name="T39" fmla="*/ 155 h 155"/>
                <a:gd name="T40" fmla="*/ 71 w 114"/>
                <a:gd name="T41" fmla="*/ 155 h 155"/>
                <a:gd name="T42" fmla="*/ 77 w 114"/>
                <a:gd name="T43" fmla="*/ 153 h 155"/>
                <a:gd name="T44" fmla="*/ 82 w 114"/>
                <a:gd name="T45" fmla="*/ 149 h 155"/>
                <a:gd name="T46" fmla="*/ 89 w 114"/>
                <a:gd name="T47" fmla="*/ 143 h 155"/>
                <a:gd name="T48" fmla="*/ 95 w 114"/>
                <a:gd name="T49" fmla="*/ 136 h 155"/>
                <a:gd name="T50" fmla="*/ 101 w 114"/>
                <a:gd name="T51" fmla="*/ 128 h 155"/>
                <a:gd name="T52" fmla="*/ 106 w 114"/>
                <a:gd name="T53" fmla="*/ 118 h 155"/>
                <a:gd name="T54" fmla="*/ 111 w 114"/>
                <a:gd name="T55" fmla="*/ 106 h 155"/>
                <a:gd name="T56" fmla="*/ 114 w 114"/>
                <a:gd name="T57" fmla="*/ 91 h 155"/>
                <a:gd name="T58" fmla="*/ 114 w 114"/>
                <a:gd name="T59" fmla="*/ 91 h 155"/>
                <a:gd name="T60" fmla="*/ 114 w 114"/>
                <a:gd name="T61" fmla="*/ 83 h 155"/>
                <a:gd name="T62" fmla="*/ 114 w 114"/>
                <a:gd name="T63" fmla="*/ 75 h 155"/>
                <a:gd name="T64" fmla="*/ 113 w 114"/>
                <a:gd name="T65" fmla="*/ 68 h 155"/>
                <a:gd name="T66" fmla="*/ 109 w 114"/>
                <a:gd name="T67" fmla="*/ 60 h 155"/>
                <a:gd name="T68" fmla="*/ 102 w 114"/>
                <a:gd name="T69" fmla="*/ 44 h 155"/>
                <a:gd name="T70" fmla="*/ 93 w 114"/>
                <a:gd name="T71" fmla="*/ 30 h 155"/>
                <a:gd name="T72" fmla="*/ 83 w 114"/>
                <a:gd name="T73" fmla="*/ 18 h 155"/>
                <a:gd name="T74" fmla="*/ 74 w 114"/>
                <a:gd name="T75" fmla="*/ 8 h 155"/>
                <a:gd name="T76" fmla="*/ 66 w 114"/>
                <a:gd name="T77" fmla="*/ 0 h 155"/>
                <a:gd name="T78" fmla="*/ 66 w 114"/>
                <a:gd name="T79" fmla="*/ 0 h 155"/>
                <a:gd name="T80" fmla="*/ 7 w 114"/>
                <a:gd name="T81" fmla="*/ 16 h 155"/>
                <a:gd name="T82" fmla="*/ 7 w 114"/>
                <a:gd name="T83" fmla="*/ 1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" h="155">
                  <a:moveTo>
                    <a:pt x="7" y="16"/>
                  </a:moveTo>
                  <a:lnTo>
                    <a:pt x="7" y="16"/>
                  </a:lnTo>
                  <a:lnTo>
                    <a:pt x="4" y="22"/>
                  </a:lnTo>
                  <a:lnTo>
                    <a:pt x="3" y="3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4" y="69"/>
                  </a:lnTo>
                  <a:lnTo>
                    <a:pt x="8" y="76"/>
                  </a:lnTo>
                  <a:lnTo>
                    <a:pt x="20" y="92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8" y="128"/>
                  </a:lnTo>
                  <a:lnTo>
                    <a:pt x="52" y="135"/>
                  </a:lnTo>
                  <a:lnTo>
                    <a:pt x="58" y="146"/>
                  </a:lnTo>
                  <a:lnTo>
                    <a:pt x="60" y="150"/>
                  </a:lnTo>
                  <a:lnTo>
                    <a:pt x="63" y="154"/>
                  </a:lnTo>
                  <a:lnTo>
                    <a:pt x="67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7" y="153"/>
                  </a:lnTo>
                  <a:lnTo>
                    <a:pt x="82" y="149"/>
                  </a:lnTo>
                  <a:lnTo>
                    <a:pt x="89" y="143"/>
                  </a:lnTo>
                  <a:lnTo>
                    <a:pt x="95" y="136"/>
                  </a:lnTo>
                  <a:lnTo>
                    <a:pt x="101" y="128"/>
                  </a:lnTo>
                  <a:lnTo>
                    <a:pt x="106" y="118"/>
                  </a:lnTo>
                  <a:lnTo>
                    <a:pt x="111" y="106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83"/>
                  </a:lnTo>
                  <a:lnTo>
                    <a:pt x="114" y="75"/>
                  </a:lnTo>
                  <a:lnTo>
                    <a:pt x="113" y="68"/>
                  </a:lnTo>
                  <a:lnTo>
                    <a:pt x="109" y="60"/>
                  </a:lnTo>
                  <a:lnTo>
                    <a:pt x="102" y="44"/>
                  </a:lnTo>
                  <a:lnTo>
                    <a:pt x="93" y="30"/>
                  </a:lnTo>
                  <a:lnTo>
                    <a:pt x="83" y="18"/>
                  </a:lnTo>
                  <a:lnTo>
                    <a:pt x="74" y="8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ADCF267D-3B54-908A-B812-77C072A17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63" y="5830888"/>
              <a:ext cx="1585913" cy="808038"/>
            </a:xfrm>
            <a:custGeom>
              <a:avLst/>
              <a:gdLst>
                <a:gd name="T0" fmla="*/ 224 w 999"/>
                <a:gd name="T1" fmla="*/ 188 h 509"/>
                <a:gd name="T2" fmla="*/ 207 w 999"/>
                <a:gd name="T3" fmla="*/ 139 h 509"/>
                <a:gd name="T4" fmla="*/ 202 w 999"/>
                <a:gd name="T5" fmla="*/ 133 h 509"/>
                <a:gd name="T6" fmla="*/ 185 w 999"/>
                <a:gd name="T7" fmla="*/ 148 h 509"/>
                <a:gd name="T8" fmla="*/ 178 w 999"/>
                <a:gd name="T9" fmla="*/ 151 h 509"/>
                <a:gd name="T10" fmla="*/ 147 w 999"/>
                <a:gd name="T11" fmla="*/ 114 h 509"/>
                <a:gd name="T12" fmla="*/ 114 w 999"/>
                <a:gd name="T13" fmla="*/ 78 h 509"/>
                <a:gd name="T14" fmla="*/ 78 w 999"/>
                <a:gd name="T15" fmla="*/ 58 h 509"/>
                <a:gd name="T16" fmla="*/ 1 w 999"/>
                <a:gd name="T17" fmla="*/ 27 h 509"/>
                <a:gd name="T18" fmla="*/ 0 w 999"/>
                <a:gd name="T19" fmla="*/ 27 h 509"/>
                <a:gd name="T20" fmla="*/ 32 w 999"/>
                <a:gd name="T21" fmla="*/ 57 h 509"/>
                <a:gd name="T22" fmla="*/ 66 w 999"/>
                <a:gd name="T23" fmla="*/ 97 h 509"/>
                <a:gd name="T24" fmla="*/ 94 w 999"/>
                <a:gd name="T25" fmla="*/ 141 h 509"/>
                <a:gd name="T26" fmla="*/ 126 w 999"/>
                <a:gd name="T27" fmla="*/ 179 h 509"/>
                <a:gd name="T28" fmla="*/ 157 w 999"/>
                <a:gd name="T29" fmla="*/ 202 h 509"/>
                <a:gd name="T30" fmla="*/ 162 w 999"/>
                <a:gd name="T31" fmla="*/ 210 h 509"/>
                <a:gd name="T32" fmla="*/ 177 w 999"/>
                <a:gd name="T33" fmla="*/ 246 h 509"/>
                <a:gd name="T34" fmla="*/ 214 w 999"/>
                <a:gd name="T35" fmla="*/ 298 h 509"/>
                <a:gd name="T36" fmla="*/ 249 w 999"/>
                <a:gd name="T37" fmla="*/ 333 h 509"/>
                <a:gd name="T38" fmla="*/ 280 w 999"/>
                <a:gd name="T39" fmla="*/ 355 h 509"/>
                <a:gd name="T40" fmla="*/ 335 w 999"/>
                <a:gd name="T41" fmla="*/ 383 h 509"/>
                <a:gd name="T42" fmla="*/ 431 w 999"/>
                <a:gd name="T43" fmla="*/ 414 h 509"/>
                <a:gd name="T44" fmla="*/ 516 w 999"/>
                <a:gd name="T45" fmla="*/ 430 h 509"/>
                <a:gd name="T46" fmla="*/ 482 w 999"/>
                <a:gd name="T47" fmla="*/ 463 h 509"/>
                <a:gd name="T48" fmla="*/ 453 w 999"/>
                <a:gd name="T49" fmla="*/ 498 h 509"/>
                <a:gd name="T50" fmla="*/ 451 w 999"/>
                <a:gd name="T51" fmla="*/ 505 h 509"/>
                <a:gd name="T52" fmla="*/ 467 w 999"/>
                <a:gd name="T53" fmla="*/ 509 h 509"/>
                <a:gd name="T54" fmla="*/ 524 w 999"/>
                <a:gd name="T55" fmla="*/ 499 h 509"/>
                <a:gd name="T56" fmla="*/ 575 w 999"/>
                <a:gd name="T57" fmla="*/ 478 h 509"/>
                <a:gd name="T58" fmla="*/ 599 w 999"/>
                <a:gd name="T59" fmla="*/ 459 h 509"/>
                <a:gd name="T60" fmla="*/ 644 w 999"/>
                <a:gd name="T61" fmla="*/ 414 h 509"/>
                <a:gd name="T62" fmla="*/ 741 w 999"/>
                <a:gd name="T63" fmla="*/ 397 h 509"/>
                <a:gd name="T64" fmla="*/ 781 w 999"/>
                <a:gd name="T65" fmla="*/ 385 h 509"/>
                <a:gd name="T66" fmla="*/ 904 w 999"/>
                <a:gd name="T67" fmla="*/ 336 h 509"/>
                <a:gd name="T68" fmla="*/ 936 w 999"/>
                <a:gd name="T69" fmla="*/ 314 h 509"/>
                <a:gd name="T70" fmla="*/ 971 w 999"/>
                <a:gd name="T71" fmla="*/ 285 h 509"/>
                <a:gd name="T72" fmla="*/ 992 w 999"/>
                <a:gd name="T73" fmla="*/ 279 h 509"/>
                <a:gd name="T74" fmla="*/ 999 w 999"/>
                <a:gd name="T75" fmla="*/ 267 h 509"/>
                <a:gd name="T76" fmla="*/ 994 w 999"/>
                <a:gd name="T77" fmla="*/ 257 h 509"/>
                <a:gd name="T78" fmla="*/ 976 w 999"/>
                <a:gd name="T79" fmla="*/ 239 h 509"/>
                <a:gd name="T80" fmla="*/ 960 w 999"/>
                <a:gd name="T81" fmla="*/ 231 h 509"/>
                <a:gd name="T82" fmla="*/ 924 w 999"/>
                <a:gd name="T83" fmla="*/ 196 h 509"/>
                <a:gd name="T84" fmla="*/ 875 w 999"/>
                <a:gd name="T85" fmla="*/ 165 h 509"/>
                <a:gd name="T86" fmla="*/ 842 w 999"/>
                <a:gd name="T87" fmla="*/ 156 h 509"/>
                <a:gd name="T88" fmla="*/ 769 w 999"/>
                <a:gd name="T89" fmla="*/ 153 h 509"/>
                <a:gd name="T90" fmla="*/ 536 w 999"/>
                <a:gd name="T91" fmla="*/ 157 h 509"/>
                <a:gd name="T92" fmla="*/ 521 w 999"/>
                <a:gd name="T93" fmla="*/ 156 h 509"/>
                <a:gd name="T94" fmla="*/ 481 w 999"/>
                <a:gd name="T95" fmla="*/ 105 h 509"/>
                <a:gd name="T96" fmla="*/ 430 w 999"/>
                <a:gd name="T97" fmla="*/ 43 h 509"/>
                <a:gd name="T98" fmla="*/ 387 w 999"/>
                <a:gd name="T99" fmla="*/ 11 h 509"/>
                <a:gd name="T100" fmla="*/ 360 w 999"/>
                <a:gd name="T101" fmla="*/ 0 h 509"/>
                <a:gd name="T102" fmla="*/ 354 w 999"/>
                <a:gd name="T103" fmla="*/ 2 h 509"/>
                <a:gd name="T104" fmla="*/ 370 w 999"/>
                <a:gd name="T105" fmla="*/ 51 h 509"/>
                <a:gd name="T106" fmla="*/ 392 w 999"/>
                <a:gd name="T107" fmla="*/ 124 h 509"/>
                <a:gd name="T108" fmla="*/ 391 w 999"/>
                <a:gd name="T109" fmla="*/ 148 h 509"/>
                <a:gd name="T110" fmla="*/ 383 w 999"/>
                <a:gd name="T111" fmla="*/ 177 h 509"/>
                <a:gd name="T112" fmla="*/ 366 w 999"/>
                <a:gd name="T113" fmla="*/ 194 h 509"/>
                <a:gd name="T114" fmla="*/ 333 w 999"/>
                <a:gd name="T115" fmla="*/ 204 h 509"/>
                <a:gd name="T116" fmla="*/ 301 w 999"/>
                <a:gd name="T117" fmla="*/ 210 h 509"/>
                <a:gd name="T118" fmla="*/ 236 w 999"/>
                <a:gd name="T119" fmla="*/ 203 h 509"/>
                <a:gd name="T120" fmla="*/ 226 w 999"/>
                <a:gd name="T121" fmla="*/ 19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9" h="509">
                  <a:moveTo>
                    <a:pt x="226" y="199"/>
                  </a:moveTo>
                  <a:lnTo>
                    <a:pt x="226" y="199"/>
                  </a:lnTo>
                  <a:lnTo>
                    <a:pt x="224" y="188"/>
                  </a:lnTo>
                  <a:lnTo>
                    <a:pt x="218" y="167"/>
                  </a:lnTo>
                  <a:lnTo>
                    <a:pt x="212" y="147"/>
                  </a:lnTo>
                  <a:lnTo>
                    <a:pt x="207" y="139"/>
                  </a:lnTo>
                  <a:lnTo>
                    <a:pt x="205" y="135"/>
                  </a:lnTo>
                  <a:lnTo>
                    <a:pt x="205" y="135"/>
                  </a:lnTo>
                  <a:lnTo>
                    <a:pt x="202" y="133"/>
                  </a:lnTo>
                  <a:lnTo>
                    <a:pt x="199" y="135"/>
                  </a:lnTo>
                  <a:lnTo>
                    <a:pt x="191" y="141"/>
                  </a:lnTo>
                  <a:lnTo>
                    <a:pt x="185" y="148"/>
                  </a:lnTo>
                  <a:lnTo>
                    <a:pt x="181" y="151"/>
                  </a:lnTo>
                  <a:lnTo>
                    <a:pt x="178" y="151"/>
                  </a:lnTo>
                  <a:lnTo>
                    <a:pt x="178" y="151"/>
                  </a:lnTo>
                  <a:lnTo>
                    <a:pt x="174" y="147"/>
                  </a:lnTo>
                  <a:lnTo>
                    <a:pt x="167" y="139"/>
                  </a:lnTo>
                  <a:lnTo>
                    <a:pt x="147" y="114"/>
                  </a:lnTo>
                  <a:lnTo>
                    <a:pt x="137" y="101"/>
                  </a:lnTo>
                  <a:lnTo>
                    <a:pt x="124" y="89"/>
                  </a:lnTo>
                  <a:lnTo>
                    <a:pt x="114" y="78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78" y="58"/>
                  </a:lnTo>
                  <a:lnTo>
                    <a:pt x="47" y="45"/>
                  </a:lnTo>
                  <a:lnTo>
                    <a:pt x="19" y="33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20" y="46"/>
                  </a:lnTo>
                  <a:lnTo>
                    <a:pt x="32" y="57"/>
                  </a:lnTo>
                  <a:lnTo>
                    <a:pt x="44" y="69"/>
                  </a:lnTo>
                  <a:lnTo>
                    <a:pt x="56" y="82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80" y="122"/>
                  </a:lnTo>
                  <a:lnTo>
                    <a:pt x="94" y="141"/>
                  </a:lnTo>
                  <a:lnTo>
                    <a:pt x="119" y="172"/>
                  </a:lnTo>
                  <a:lnTo>
                    <a:pt x="119" y="172"/>
                  </a:lnTo>
                  <a:lnTo>
                    <a:pt x="126" y="179"/>
                  </a:lnTo>
                  <a:lnTo>
                    <a:pt x="132" y="185"/>
                  </a:lnTo>
                  <a:lnTo>
                    <a:pt x="146" y="195"/>
                  </a:lnTo>
                  <a:lnTo>
                    <a:pt x="157" y="202"/>
                  </a:lnTo>
                  <a:lnTo>
                    <a:pt x="161" y="206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65" y="218"/>
                  </a:lnTo>
                  <a:lnTo>
                    <a:pt x="169" y="230"/>
                  </a:lnTo>
                  <a:lnTo>
                    <a:pt x="177" y="246"/>
                  </a:lnTo>
                  <a:lnTo>
                    <a:pt x="189" y="266"/>
                  </a:lnTo>
                  <a:lnTo>
                    <a:pt x="205" y="287"/>
                  </a:lnTo>
                  <a:lnTo>
                    <a:pt x="214" y="298"/>
                  </a:lnTo>
                  <a:lnTo>
                    <a:pt x="225" y="310"/>
                  </a:lnTo>
                  <a:lnTo>
                    <a:pt x="237" y="321"/>
                  </a:lnTo>
                  <a:lnTo>
                    <a:pt x="249" y="333"/>
                  </a:lnTo>
                  <a:lnTo>
                    <a:pt x="264" y="344"/>
                  </a:lnTo>
                  <a:lnTo>
                    <a:pt x="280" y="355"/>
                  </a:lnTo>
                  <a:lnTo>
                    <a:pt x="280" y="355"/>
                  </a:lnTo>
                  <a:lnTo>
                    <a:pt x="297" y="365"/>
                  </a:lnTo>
                  <a:lnTo>
                    <a:pt x="316" y="373"/>
                  </a:lnTo>
                  <a:lnTo>
                    <a:pt x="335" y="383"/>
                  </a:lnTo>
                  <a:lnTo>
                    <a:pt x="354" y="389"/>
                  </a:lnTo>
                  <a:lnTo>
                    <a:pt x="394" y="403"/>
                  </a:lnTo>
                  <a:lnTo>
                    <a:pt x="431" y="414"/>
                  </a:lnTo>
                  <a:lnTo>
                    <a:pt x="465" y="420"/>
                  </a:lnTo>
                  <a:lnTo>
                    <a:pt x="491" y="426"/>
                  </a:lnTo>
                  <a:lnTo>
                    <a:pt x="516" y="430"/>
                  </a:lnTo>
                  <a:lnTo>
                    <a:pt x="516" y="430"/>
                  </a:lnTo>
                  <a:lnTo>
                    <a:pt x="505" y="439"/>
                  </a:lnTo>
                  <a:lnTo>
                    <a:pt x="482" y="463"/>
                  </a:lnTo>
                  <a:lnTo>
                    <a:pt x="470" y="475"/>
                  </a:lnTo>
                  <a:lnTo>
                    <a:pt x="459" y="487"/>
                  </a:lnTo>
                  <a:lnTo>
                    <a:pt x="453" y="498"/>
                  </a:lnTo>
                  <a:lnTo>
                    <a:pt x="451" y="502"/>
                  </a:lnTo>
                  <a:lnTo>
                    <a:pt x="451" y="505"/>
                  </a:lnTo>
                  <a:lnTo>
                    <a:pt x="451" y="505"/>
                  </a:lnTo>
                  <a:lnTo>
                    <a:pt x="453" y="506"/>
                  </a:lnTo>
                  <a:lnTo>
                    <a:pt x="457" y="507"/>
                  </a:lnTo>
                  <a:lnTo>
                    <a:pt x="467" y="509"/>
                  </a:lnTo>
                  <a:lnTo>
                    <a:pt x="483" y="507"/>
                  </a:lnTo>
                  <a:lnTo>
                    <a:pt x="504" y="503"/>
                  </a:lnTo>
                  <a:lnTo>
                    <a:pt x="524" y="499"/>
                  </a:lnTo>
                  <a:lnTo>
                    <a:pt x="542" y="493"/>
                  </a:lnTo>
                  <a:lnTo>
                    <a:pt x="561" y="486"/>
                  </a:lnTo>
                  <a:lnTo>
                    <a:pt x="575" y="478"/>
                  </a:lnTo>
                  <a:lnTo>
                    <a:pt x="575" y="478"/>
                  </a:lnTo>
                  <a:lnTo>
                    <a:pt x="587" y="469"/>
                  </a:lnTo>
                  <a:lnTo>
                    <a:pt x="599" y="459"/>
                  </a:lnTo>
                  <a:lnTo>
                    <a:pt x="621" y="438"/>
                  </a:lnTo>
                  <a:lnTo>
                    <a:pt x="644" y="414"/>
                  </a:lnTo>
                  <a:lnTo>
                    <a:pt x="644" y="414"/>
                  </a:lnTo>
                  <a:lnTo>
                    <a:pt x="679" y="408"/>
                  </a:lnTo>
                  <a:lnTo>
                    <a:pt x="710" y="403"/>
                  </a:lnTo>
                  <a:lnTo>
                    <a:pt x="741" y="397"/>
                  </a:lnTo>
                  <a:lnTo>
                    <a:pt x="741" y="397"/>
                  </a:lnTo>
                  <a:lnTo>
                    <a:pt x="758" y="393"/>
                  </a:lnTo>
                  <a:lnTo>
                    <a:pt x="781" y="385"/>
                  </a:lnTo>
                  <a:lnTo>
                    <a:pt x="833" y="367"/>
                  </a:lnTo>
                  <a:lnTo>
                    <a:pt x="884" y="345"/>
                  </a:lnTo>
                  <a:lnTo>
                    <a:pt x="904" y="336"/>
                  </a:lnTo>
                  <a:lnTo>
                    <a:pt x="917" y="328"/>
                  </a:lnTo>
                  <a:lnTo>
                    <a:pt x="917" y="328"/>
                  </a:lnTo>
                  <a:lnTo>
                    <a:pt x="936" y="314"/>
                  </a:lnTo>
                  <a:lnTo>
                    <a:pt x="954" y="300"/>
                  </a:lnTo>
                  <a:lnTo>
                    <a:pt x="971" y="285"/>
                  </a:lnTo>
                  <a:lnTo>
                    <a:pt x="971" y="285"/>
                  </a:lnTo>
                  <a:lnTo>
                    <a:pt x="976" y="285"/>
                  </a:lnTo>
                  <a:lnTo>
                    <a:pt x="987" y="282"/>
                  </a:lnTo>
                  <a:lnTo>
                    <a:pt x="992" y="279"/>
                  </a:lnTo>
                  <a:lnTo>
                    <a:pt x="996" y="275"/>
                  </a:lnTo>
                  <a:lnTo>
                    <a:pt x="999" y="270"/>
                  </a:lnTo>
                  <a:lnTo>
                    <a:pt x="999" y="267"/>
                  </a:lnTo>
                  <a:lnTo>
                    <a:pt x="998" y="263"/>
                  </a:lnTo>
                  <a:lnTo>
                    <a:pt x="998" y="263"/>
                  </a:lnTo>
                  <a:lnTo>
                    <a:pt x="994" y="257"/>
                  </a:lnTo>
                  <a:lnTo>
                    <a:pt x="990" y="250"/>
                  </a:lnTo>
                  <a:lnTo>
                    <a:pt x="983" y="245"/>
                  </a:lnTo>
                  <a:lnTo>
                    <a:pt x="976" y="239"/>
                  </a:lnTo>
                  <a:lnTo>
                    <a:pt x="966" y="234"/>
                  </a:lnTo>
                  <a:lnTo>
                    <a:pt x="960" y="231"/>
                  </a:lnTo>
                  <a:lnTo>
                    <a:pt x="960" y="231"/>
                  </a:lnTo>
                  <a:lnTo>
                    <a:pt x="950" y="220"/>
                  </a:lnTo>
                  <a:lnTo>
                    <a:pt x="939" y="210"/>
                  </a:lnTo>
                  <a:lnTo>
                    <a:pt x="924" y="196"/>
                  </a:lnTo>
                  <a:lnTo>
                    <a:pt x="905" y="183"/>
                  </a:lnTo>
                  <a:lnTo>
                    <a:pt x="885" y="171"/>
                  </a:lnTo>
                  <a:lnTo>
                    <a:pt x="875" y="165"/>
                  </a:lnTo>
                  <a:lnTo>
                    <a:pt x="864" y="161"/>
                  </a:lnTo>
                  <a:lnTo>
                    <a:pt x="853" y="159"/>
                  </a:lnTo>
                  <a:lnTo>
                    <a:pt x="842" y="156"/>
                  </a:lnTo>
                  <a:lnTo>
                    <a:pt x="842" y="156"/>
                  </a:lnTo>
                  <a:lnTo>
                    <a:pt x="812" y="153"/>
                  </a:lnTo>
                  <a:lnTo>
                    <a:pt x="769" y="153"/>
                  </a:lnTo>
                  <a:lnTo>
                    <a:pt x="664" y="156"/>
                  </a:lnTo>
                  <a:lnTo>
                    <a:pt x="568" y="157"/>
                  </a:lnTo>
                  <a:lnTo>
                    <a:pt x="536" y="157"/>
                  </a:lnTo>
                  <a:lnTo>
                    <a:pt x="526" y="157"/>
                  </a:lnTo>
                  <a:lnTo>
                    <a:pt x="521" y="156"/>
                  </a:lnTo>
                  <a:lnTo>
                    <a:pt x="521" y="156"/>
                  </a:lnTo>
                  <a:lnTo>
                    <a:pt x="516" y="151"/>
                  </a:lnTo>
                  <a:lnTo>
                    <a:pt x="506" y="139"/>
                  </a:lnTo>
                  <a:lnTo>
                    <a:pt x="481" y="105"/>
                  </a:lnTo>
                  <a:lnTo>
                    <a:pt x="453" y="70"/>
                  </a:lnTo>
                  <a:lnTo>
                    <a:pt x="441" y="54"/>
                  </a:lnTo>
                  <a:lnTo>
                    <a:pt x="430" y="43"/>
                  </a:lnTo>
                  <a:lnTo>
                    <a:pt x="430" y="43"/>
                  </a:lnTo>
                  <a:lnTo>
                    <a:pt x="410" y="26"/>
                  </a:lnTo>
                  <a:lnTo>
                    <a:pt x="387" y="11"/>
                  </a:lnTo>
                  <a:lnTo>
                    <a:pt x="376" y="6"/>
                  </a:lnTo>
                  <a:lnTo>
                    <a:pt x="367" y="2"/>
                  </a:lnTo>
                  <a:lnTo>
                    <a:pt x="360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54" y="2"/>
                  </a:lnTo>
                  <a:lnTo>
                    <a:pt x="354" y="6"/>
                  </a:lnTo>
                  <a:lnTo>
                    <a:pt x="356" y="18"/>
                  </a:lnTo>
                  <a:lnTo>
                    <a:pt x="370" y="51"/>
                  </a:lnTo>
                  <a:lnTo>
                    <a:pt x="384" y="92"/>
                  </a:lnTo>
                  <a:lnTo>
                    <a:pt x="390" y="109"/>
                  </a:lnTo>
                  <a:lnTo>
                    <a:pt x="392" y="124"/>
                  </a:lnTo>
                  <a:lnTo>
                    <a:pt x="392" y="124"/>
                  </a:lnTo>
                  <a:lnTo>
                    <a:pt x="392" y="136"/>
                  </a:lnTo>
                  <a:lnTo>
                    <a:pt x="391" y="148"/>
                  </a:lnTo>
                  <a:lnTo>
                    <a:pt x="390" y="159"/>
                  </a:lnTo>
                  <a:lnTo>
                    <a:pt x="387" y="168"/>
                  </a:lnTo>
                  <a:lnTo>
                    <a:pt x="383" y="177"/>
                  </a:lnTo>
                  <a:lnTo>
                    <a:pt x="379" y="184"/>
                  </a:lnTo>
                  <a:lnTo>
                    <a:pt x="372" y="190"/>
                  </a:lnTo>
                  <a:lnTo>
                    <a:pt x="366" y="194"/>
                  </a:lnTo>
                  <a:lnTo>
                    <a:pt x="366" y="194"/>
                  </a:lnTo>
                  <a:lnTo>
                    <a:pt x="349" y="199"/>
                  </a:lnTo>
                  <a:lnTo>
                    <a:pt x="333" y="204"/>
                  </a:lnTo>
                  <a:lnTo>
                    <a:pt x="317" y="208"/>
                  </a:lnTo>
                  <a:lnTo>
                    <a:pt x="301" y="210"/>
                  </a:lnTo>
                  <a:lnTo>
                    <a:pt x="301" y="210"/>
                  </a:lnTo>
                  <a:lnTo>
                    <a:pt x="281" y="208"/>
                  </a:lnTo>
                  <a:lnTo>
                    <a:pt x="256" y="206"/>
                  </a:lnTo>
                  <a:lnTo>
                    <a:pt x="236" y="203"/>
                  </a:lnTo>
                  <a:lnTo>
                    <a:pt x="229" y="200"/>
                  </a:lnTo>
                  <a:lnTo>
                    <a:pt x="226" y="199"/>
                  </a:lnTo>
                  <a:lnTo>
                    <a:pt x="226" y="19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E14ED9B5-46E5-2754-EF27-3F6A643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5913" y="6172200"/>
              <a:ext cx="222250" cy="60325"/>
            </a:xfrm>
            <a:custGeom>
              <a:avLst/>
              <a:gdLst>
                <a:gd name="T0" fmla="*/ 0 w 140"/>
                <a:gd name="T1" fmla="*/ 16 h 38"/>
                <a:gd name="T2" fmla="*/ 0 w 140"/>
                <a:gd name="T3" fmla="*/ 16 h 38"/>
                <a:gd name="T4" fmla="*/ 0 w 140"/>
                <a:gd name="T5" fmla="*/ 19 h 38"/>
                <a:gd name="T6" fmla="*/ 2 w 140"/>
                <a:gd name="T7" fmla="*/ 21 h 38"/>
                <a:gd name="T8" fmla="*/ 8 w 140"/>
                <a:gd name="T9" fmla="*/ 25 h 38"/>
                <a:gd name="T10" fmla="*/ 18 w 140"/>
                <a:gd name="T11" fmla="*/ 30 h 38"/>
                <a:gd name="T12" fmla="*/ 30 w 140"/>
                <a:gd name="T13" fmla="*/ 32 h 38"/>
                <a:gd name="T14" fmla="*/ 43 w 140"/>
                <a:gd name="T15" fmla="*/ 35 h 38"/>
                <a:gd name="T16" fmla="*/ 58 w 140"/>
                <a:gd name="T17" fmla="*/ 36 h 38"/>
                <a:gd name="T18" fmla="*/ 86 w 140"/>
                <a:gd name="T19" fmla="*/ 38 h 38"/>
                <a:gd name="T20" fmla="*/ 86 w 140"/>
                <a:gd name="T21" fmla="*/ 38 h 38"/>
                <a:gd name="T22" fmla="*/ 110 w 140"/>
                <a:gd name="T23" fmla="*/ 38 h 38"/>
                <a:gd name="T24" fmla="*/ 128 w 140"/>
                <a:gd name="T25" fmla="*/ 35 h 38"/>
                <a:gd name="T26" fmla="*/ 134 w 140"/>
                <a:gd name="T27" fmla="*/ 32 h 38"/>
                <a:gd name="T28" fmla="*/ 138 w 140"/>
                <a:gd name="T29" fmla="*/ 30 h 38"/>
                <a:gd name="T30" fmla="*/ 140 w 140"/>
                <a:gd name="T31" fmla="*/ 25 h 38"/>
                <a:gd name="T32" fmla="*/ 140 w 140"/>
                <a:gd name="T33" fmla="*/ 21 h 38"/>
                <a:gd name="T34" fmla="*/ 140 w 140"/>
                <a:gd name="T35" fmla="*/ 21 h 38"/>
                <a:gd name="T36" fmla="*/ 138 w 140"/>
                <a:gd name="T37" fmla="*/ 16 h 38"/>
                <a:gd name="T38" fmla="*/ 134 w 140"/>
                <a:gd name="T39" fmla="*/ 12 h 38"/>
                <a:gd name="T40" fmla="*/ 132 w 140"/>
                <a:gd name="T41" fmla="*/ 9 h 38"/>
                <a:gd name="T42" fmla="*/ 126 w 140"/>
                <a:gd name="T43" fmla="*/ 5 h 38"/>
                <a:gd name="T44" fmla="*/ 121 w 140"/>
                <a:gd name="T45" fmla="*/ 3 h 38"/>
                <a:gd name="T46" fmla="*/ 114 w 140"/>
                <a:gd name="T47" fmla="*/ 1 h 38"/>
                <a:gd name="T48" fmla="*/ 106 w 140"/>
                <a:gd name="T49" fmla="*/ 0 h 38"/>
                <a:gd name="T50" fmla="*/ 97 w 140"/>
                <a:gd name="T51" fmla="*/ 0 h 38"/>
                <a:gd name="T52" fmla="*/ 97 w 140"/>
                <a:gd name="T53" fmla="*/ 0 h 38"/>
                <a:gd name="T54" fmla="*/ 71 w 140"/>
                <a:gd name="T55" fmla="*/ 0 h 38"/>
                <a:gd name="T56" fmla="*/ 39 w 140"/>
                <a:gd name="T57" fmla="*/ 3 h 38"/>
                <a:gd name="T58" fmla="*/ 24 w 140"/>
                <a:gd name="T59" fmla="*/ 4 h 38"/>
                <a:gd name="T60" fmla="*/ 12 w 140"/>
                <a:gd name="T61" fmla="*/ 7 h 38"/>
                <a:gd name="T62" fmla="*/ 4 w 140"/>
                <a:gd name="T63" fmla="*/ 11 h 38"/>
                <a:gd name="T64" fmla="*/ 2 w 140"/>
                <a:gd name="T65" fmla="*/ 13 h 38"/>
                <a:gd name="T66" fmla="*/ 0 w 140"/>
                <a:gd name="T67" fmla="*/ 16 h 38"/>
                <a:gd name="T68" fmla="*/ 0 w 140"/>
                <a:gd name="T6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0" h="38">
                  <a:moveTo>
                    <a:pt x="0" y="16"/>
                  </a:moveTo>
                  <a:lnTo>
                    <a:pt x="0" y="16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8" y="25"/>
                  </a:lnTo>
                  <a:lnTo>
                    <a:pt x="18" y="30"/>
                  </a:lnTo>
                  <a:lnTo>
                    <a:pt x="30" y="32"/>
                  </a:lnTo>
                  <a:lnTo>
                    <a:pt x="43" y="35"/>
                  </a:lnTo>
                  <a:lnTo>
                    <a:pt x="58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110" y="38"/>
                  </a:lnTo>
                  <a:lnTo>
                    <a:pt x="128" y="35"/>
                  </a:lnTo>
                  <a:lnTo>
                    <a:pt x="134" y="32"/>
                  </a:lnTo>
                  <a:lnTo>
                    <a:pt x="138" y="30"/>
                  </a:lnTo>
                  <a:lnTo>
                    <a:pt x="140" y="25"/>
                  </a:lnTo>
                  <a:lnTo>
                    <a:pt x="140" y="21"/>
                  </a:lnTo>
                  <a:lnTo>
                    <a:pt x="140" y="21"/>
                  </a:lnTo>
                  <a:lnTo>
                    <a:pt x="138" y="16"/>
                  </a:lnTo>
                  <a:lnTo>
                    <a:pt x="134" y="12"/>
                  </a:lnTo>
                  <a:lnTo>
                    <a:pt x="132" y="9"/>
                  </a:lnTo>
                  <a:lnTo>
                    <a:pt x="126" y="5"/>
                  </a:lnTo>
                  <a:lnTo>
                    <a:pt x="121" y="3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71" y="0"/>
                  </a:lnTo>
                  <a:lnTo>
                    <a:pt x="39" y="3"/>
                  </a:lnTo>
                  <a:lnTo>
                    <a:pt x="24" y="4"/>
                  </a:lnTo>
                  <a:lnTo>
                    <a:pt x="12" y="7"/>
                  </a:lnTo>
                  <a:lnTo>
                    <a:pt x="4" y="11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2C3E81FC-3CBB-9785-ED9B-CD0F382B8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09800" y="6265863"/>
              <a:ext cx="1139825" cy="222250"/>
            </a:xfrm>
            <a:custGeom>
              <a:avLst/>
              <a:gdLst>
                <a:gd name="T0" fmla="*/ 101 w 718"/>
                <a:gd name="T1" fmla="*/ 115 h 140"/>
                <a:gd name="T2" fmla="*/ 165 w 718"/>
                <a:gd name="T3" fmla="*/ 136 h 140"/>
                <a:gd name="T4" fmla="*/ 149 w 718"/>
                <a:gd name="T5" fmla="*/ 126 h 140"/>
                <a:gd name="T6" fmla="*/ 114 w 718"/>
                <a:gd name="T7" fmla="*/ 99 h 140"/>
                <a:gd name="T8" fmla="*/ 102 w 718"/>
                <a:gd name="T9" fmla="*/ 86 h 140"/>
                <a:gd name="T10" fmla="*/ 98 w 718"/>
                <a:gd name="T11" fmla="*/ 79 h 140"/>
                <a:gd name="T12" fmla="*/ 95 w 718"/>
                <a:gd name="T13" fmla="*/ 68 h 140"/>
                <a:gd name="T14" fmla="*/ 88 w 718"/>
                <a:gd name="T15" fmla="*/ 60 h 140"/>
                <a:gd name="T16" fmla="*/ 70 w 718"/>
                <a:gd name="T17" fmla="*/ 48 h 140"/>
                <a:gd name="T18" fmla="*/ 56 w 718"/>
                <a:gd name="T19" fmla="*/ 40 h 140"/>
                <a:gd name="T20" fmla="*/ 31 w 718"/>
                <a:gd name="T21" fmla="*/ 30 h 140"/>
                <a:gd name="T22" fmla="*/ 12 w 718"/>
                <a:gd name="T23" fmla="*/ 26 h 140"/>
                <a:gd name="T24" fmla="*/ 1 w 718"/>
                <a:gd name="T25" fmla="*/ 28 h 140"/>
                <a:gd name="T26" fmla="*/ 0 w 718"/>
                <a:gd name="T27" fmla="*/ 32 h 140"/>
                <a:gd name="T28" fmla="*/ 1 w 718"/>
                <a:gd name="T29" fmla="*/ 39 h 140"/>
                <a:gd name="T30" fmla="*/ 15 w 718"/>
                <a:gd name="T31" fmla="*/ 55 h 140"/>
                <a:gd name="T32" fmla="*/ 34 w 718"/>
                <a:gd name="T33" fmla="*/ 72 h 140"/>
                <a:gd name="T34" fmla="*/ 52 w 718"/>
                <a:gd name="T35" fmla="*/ 83 h 140"/>
                <a:gd name="T36" fmla="*/ 59 w 718"/>
                <a:gd name="T37" fmla="*/ 86 h 140"/>
                <a:gd name="T38" fmla="*/ 68 w 718"/>
                <a:gd name="T39" fmla="*/ 89 h 140"/>
                <a:gd name="T40" fmla="*/ 90 w 718"/>
                <a:gd name="T41" fmla="*/ 105 h 140"/>
                <a:gd name="T42" fmla="*/ 101 w 718"/>
                <a:gd name="T43" fmla="*/ 115 h 140"/>
                <a:gd name="T44" fmla="*/ 664 w 718"/>
                <a:gd name="T45" fmla="*/ 54 h 140"/>
                <a:gd name="T46" fmla="*/ 699 w 718"/>
                <a:gd name="T47" fmla="*/ 27 h 140"/>
                <a:gd name="T48" fmla="*/ 718 w 718"/>
                <a:gd name="T49" fmla="*/ 11 h 140"/>
                <a:gd name="T50" fmla="*/ 658 w 718"/>
                <a:gd name="T51" fmla="*/ 5 h 140"/>
                <a:gd name="T52" fmla="*/ 643 w 718"/>
                <a:gd name="T53" fmla="*/ 5 h 140"/>
                <a:gd name="T54" fmla="*/ 589 w 718"/>
                <a:gd name="T55" fmla="*/ 11 h 140"/>
                <a:gd name="T56" fmla="*/ 547 w 718"/>
                <a:gd name="T57" fmla="*/ 16 h 140"/>
                <a:gd name="T58" fmla="*/ 541 w 718"/>
                <a:gd name="T59" fmla="*/ 15 h 140"/>
                <a:gd name="T60" fmla="*/ 537 w 718"/>
                <a:gd name="T61" fmla="*/ 7 h 140"/>
                <a:gd name="T62" fmla="*/ 526 w 718"/>
                <a:gd name="T63" fmla="*/ 1 h 140"/>
                <a:gd name="T64" fmla="*/ 514 w 718"/>
                <a:gd name="T65" fmla="*/ 0 h 140"/>
                <a:gd name="T66" fmla="*/ 498 w 718"/>
                <a:gd name="T67" fmla="*/ 3 h 140"/>
                <a:gd name="T68" fmla="*/ 481 w 718"/>
                <a:gd name="T69" fmla="*/ 11 h 140"/>
                <a:gd name="T70" fmla="*/ 446 w 718"/>
                <a:gd name="T71" fmla="*/ 36 h 140"/>
                <a:gd name="T72" fmla="*/ 417 w 718"/>
                <a:gd name="T73" fmla="*/ 64 h 140"/>
                <a:gd name="T74" fmla="*/ 402 w 718"/>
                <a:gd name="T75" fmla="*/ 86 h 140"/>
                <a:gd name="T76" fmla="*/ 399 w 718"/>
                <a:gd name="T77" fmla="*/ 97 h 140"/>
                <a:gd name="T78" fmla="*/ 393 w 718"/>
                <a:gd name="T79" fmla="*/ 140 h 140"/>
                <a:gd name="T80" fmla="*/ 431 w 718"/>
                <a:gd name="T81" fmla="*/ 134 h 140"/>
                <a:gd name="T82" fmla="*/ 488 w 718"/>
                <a:gd name="T83" fmla="*/ 123 h 140"/>
                <a:gd name="T84" fmla="*/ 505 w 718"/>
                <a:gd name="T85" fmla="*/ 119 h 140"/>
                <a:gd name="T86" fmla="*/ 580 w 718"/>
                <a:gd name="T87" fmla="*/ 93 h 140"/>
                <a:gd name="T88" fmla="*/ 651 w 718"/>
                <a:gd name="T89" fmla="*/ 62 h 140"/>
                <a:gd name="T90" fmla="*/ 664 w 718"/>
                <a:gd name="T91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8" h="140">
                  <a:moveTo>
                    <a:pt x="101" y="115"/>
                  </a:moveTo>
                  <a:lnTo>
                    <a:pt x="101" y="115"/>
                  </a:lnTo>
                  <a:lnTo>
                    <a:pt x="133" y="126"/>
                  </a:lnTo>
                  <a:lnTo>
                    <a:pt x="165" y="136"/>
                  </a:lnTo>
                  <a:lnTo>
                    <a:pt x="165" y="136"/>
                  </a:lnTo>
                  <a:lnTo>
                    <a:pt x="149" y="126"/>
                  </a:lnTo>
                  <a:lnTo>
                    <a:pt x="131" y="113"/>
                  </a:lnTo>
                  <a:lnTo>
                    <a:pt x="114" y="99"/>
                  </a:lnTo>
                  <a:lnTo>
                    <a:pt x="107" y="93"/>
                  </a:lnTo>
                  <a:lnTo>
                    <a:pt x="102" y="86"/>
                  </a:lnTo>
                  <a:lnTo>
                    <a:pt x="102" y="86"/>
                  </a:lnTo>
                  <a:lnTo>
                    <a:pt x="98" y="79"/>
                  </a:lnTo>
                  <a:lnTo>
                    <a:pt x="96" y="75"/>
                  </a:lnTo>
                  <a:lnTo>
                    <a:pt x="95" y="68"/>
                  </a:lnTo>
                  <a:lnTo>
                    <a:pt x="92" y="64"/>
                  </a:lnTo>
                  <a:lnTo>
                    <a:pt x="88" y="60"/>
                  </a:lnTo>
                  <a:lnTo>
                    <a:pt x="82" y="55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56" y="40"/>
                  </a:lnTo>
                  <a:lnTo>
                    <a:pt x="43" y="35"/>
                  </a:lnTo>
                  <a:lnTo>
                    <a:pt x="31" y="30"/>
                  </a:lnTo>
                  <a:lnTo>
                    <a:pt x="21" y="27"/>
                  </a:lnTo>
                  <a:lnTo>
                    <a:pt x="12" y="26"/>
                  </a:lnTo>
                  <a:lnTo>
                    <a:pt x="5" y="26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39"/>
                  </a:lnTo>
                  <a:lnTo>
                    <a:pt x="7" y="47"/>
                  </a:lnTo>
                  <a:lnTo>
                    <a:pt x="15" y="55"/>
                  </a:lnTo>
                  <a:lnTo>
                    <a:pt x="24" y="64"/>
                  </a:lnTo>
                  <a:lnTo>
                    <a:pt x="34" y="72"/>
                  </a:lnTo>
                  <a:lnTo>
                    <a:pt x="43" y="79"/>
                  </a:lnTo>
                  <a:lnTo>
                    <a:pt x="52" y="83"/>
                  </a:lnTo>
                  <a:lnTo>
                    <a:pt x="59" y="86"/>
                  </a:lnTo>
                  <a:lnTo>
                    <a:pt x="59" y="86"/>
                  </a:lnTo>
                  <a:lnTo>
                    <a:pt x="63" y="87"/>
                  </a:lnTo>
                  <a:lnTo>
                    <a:pt x="68" y="89"/>
                  </a:lnTo>
                  <a:lnTo>
                    <a:pt x="79" y="95"/>
                  </a:lnTo>
                  <a:lnTo>
                    <a:pt x="90" y="105"/>
                  </a:lnTo>
                  <a:lnTo>
                    <a:pt x="101" y="115"/>
                  </a:lnTo>
                  <a:lnTo>
                    <a:pt x="101" y="115"/>
                  </a:lnTo>
                  <a:close/>
                  <a:moveTo>
                    <a:pt x="664" y="54"/>
                  </a:moveTo>
                  <a:lnTo>
                    <a:pt x="664" y="54"/>
                  </a:lnTo>
                  <a:lnTo>
                    <a:pt x="683" y="40"/>
                  </a:lnTo>
                  <a:lnTo>
                    <a:pt x="699" y="27"/>
                  </a:lnTo>
                  <a:lnTo>
                    <a:pt x="718" y="11"/>
                  </a:lnTo>
                  <a:lnTo>
                    <a:pt x="718" y="11"/>
                  </a:lnTo>
                  <a:lnTo>
                    <a:pt x="676" y="7"/>
                  </a:lnTo>
                  <a:lnTo>
                    <a:pt x="658" y="5"/>
                  </a:lnTo>
                  <a:lnTo>
                    <a:pt x="643" y="5"/>
                  </a:lnTo>
                  <a:lnTo>
                    <a:pt x="643" y="5"/>
                  </a:lnTo>
                  <a:lnTo>
                    <a:pt x="618" y="7"/>
                  </a:lnTo>
                  <a:lnTo>
                    <a:pt x="589" y="11"/>
                  </a:lnTo>
                  <a:lnTo>
                    <a:pt x="547" y="16"/>
                  </a:lnTo>
                  <a:lnTo>
                    <a:pt x="547" y="16"/>
                  </a:lnTo>
                  <a:lnTo>
                    <a:pt x="543" y="16"/>
                  </a:lnTo>
                  <a:lnTo>
                    <a:pt x="541" y="15"/>
                  </a:lnTo>
                  <a:lnTo>
                    <a:pt x="540" y="9"/>
                  </a:lnTo>
                  <a:lnTo>
                    <a:pt x="537" y="7"/>
                  </a:lnTo>
                  <a:lnTo>
                    <a:pt x="533" y="4"/>
                  </a:lnTo>
                  <a:lnTo>
                    <a:pt x="526" y="1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06" y="0"/>
                  </a:lnTo>
                  <a:lnTo>
                    <a:pt x="498" y="3"/>
                  </a:lnTo>
                  <a:lnTo>
                    <a:pt x="490" y="5"/>
                  </a:lnTo>
                  <a:lnTo>
                    <a:pt x="481" y="11"/>
                  </a:lnTo>
                  <a:lnTo>
                    <a:pt x="464" y="21"/>
                  </a:lnTo>
                  <a:lnTo>
                    <a:pt x="446" y="36"/>
                  </a:lnTo>
                  <a:lnTo>
                    <a:pt x="430" y="51"/>
                  </a:lnTo>
                  <a:lnTo>
                    <a:pt x="417" y="64"/>
                  </a:lnTo>
                  <a:lnTo>
                    <a:pt x="407" y="77"/>
                  </a:lnTo>
                  <a:lnTo>
                    <a:pt x="402" y="86"/>
                  </a:lnTo>
                  <a:lnTo>
                    <a:pt x="402" y="86"/>
                  </a:lnTo>
                  <a:lnTo>
                    <a:pt x="399" y="97"/>
                  </a:lnTo>
                  <a:lnTo>
                    <a:pt x="397" y="110"/>
                  </a:lnTo>
                  <a:lnTo>
                    <a:pt x="393" y="140"/>
                  </a:lnTo>
                  <a:lnTo>
                    <a:pt x="393" y="140"/>
                  </a:lnTo>
                  <a:lnTo>
                    <a:pt x="431" y="134"/>
                  </a:lnTo>
                  <a:lnTo>
                    <a:pt x="459" y="129"/>
                  </a:lnTo>
                  <a:lnTo>
                    <a:pt x="488" y="123"/>
                  </a:lnTo>
                  <a:lnTo>
                    <a:pt x="488" y="123"/>
                  </a:lnTo>
                  <a:lnTo>
                    <a:pt x="505" y="119"/>
                  </a:lnTo>
                  <a:lnTo>
                    <a:pt x="528" y="111"/>
                  </a:lnTo>
                  <a:lnTo>
                    <a:pt x="580" y="93"/>
                  </a:lnTo>
                  <a:lnTo>
                    <a:pt x="631" y="71"/>
                  </a:lnTo>
                  <a:lnTo>
                    <a:pt x="651" y="62"/>
                  </a:lnTo>
                  <a:lnTo>
                    <a:pt x="664" y="54"/>
                  </a:lnTo>
                  <a:lnTo>
                    <a:pt x="664" y="5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CE4ABF2-B2F0-6FE5-145D-27A2C7DBA0E0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シャチのイラスト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64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13473B-2EF5-54C8-5074-A7CF5232A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2198F2-F50C-95BD-6907-AFF668F658C8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シャチのイラスト</a:t>
            </a:r>
            <a:endParaRPr kumimoji="1"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55ABDCD-A9EA-44E0-D43D-53594F96B5AF}"/>
              </a:ext>
            </a:extLst>
          </p:cNvPr>
          <p:cNvGrpSpPr/>
          <p:nvPr/>
        </p:nvGrpSpPr>
        <p:grpSpPr>
          <a:xfrm>
            <a:off x="702297" y="1490021"/>
            <a:ext cx="2634692" cy="1077505"/>
            <a:chOff x="599281" y="-259714"/>
            <a:chExt cx="2938463" cy="1201738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CC7CBEDA-C5B8-0A60-94FD-5D287C046E60}"/>
                </a:ext>
              </a:extLst>
            </p:cNvPr>
            <p:cNvGrpSpPr/>
            <p:nvPr/>
          </p:nvGrpSpPr>
          <p:grpSpPr>
            <a:xfrm>
              <a:off x="599281" y="-259714"/>
              <a:ext cx="2938463" cy="1201738"/>
              <a:chOff x="831850" y="12700"/>
              <a:chExt cx="2938463" cy="1201738"/>
            </a:xfrm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A3FA438E-8373-C811-CC9E-467188FA8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8488" y="923925"/>
                <a:ext cx="171450" cy="255588"/>
              </a:xfrm>
              <a:custGeom>
                <a:avLst/>
                <a:gdLst>
                  <a:gd name="T0" fmla="*/ 4 w 108"/>
                  <a:gd name="T1" fmla="*/ 32 h 161"/>
                  <a:gd name="T2" fmla="*/ 4 w 108"/>
                  <a:gd name="T3" fmla="*/ 32 h 161"/>
                  <a:gd name="T4" fmla="*/ 3 w 108"/>
                  <a:gd name="T5" fmla="*/ 38 h 161"/>
                  <a:gd name="T6" fmla="*/ 0 w 108"/>
                  <a:gd name="T7" fmla="*/ 51 h 161"/>
                  <a:gd name="T8" fmla="*/ 0 w 108"/>
                  <a:gd name="T9" fmla="*/ 59 h 161"/>
                  <a:gd name="T10" fmla="*/ 0 w 108"/>
                  <a:gd name="T11" fmla="*/ 67 h 161"/>
                  <a:gd name="T12" fmla="*/ 2 w 108"/>
                  <a:gd name="T13" fmla="*/ 74 h 161"/>
                  <a:gd name="T14" fmla="*/ 4 w 108"/>
                  <a:gd name="T15" fmla="*/ 81 h 161"/>
                  <a:gd name="T16" fmla="*/ 4 w 108"/>
                  <a:gd name="T17" fmla="*/ 81 h 161"/>
                  <a:gd name="T18" fmla="*/ 15 w 108"/>
                  <a:gd name="T19" fmla="*/ 94 h 161"/>
                  <a:gd name="T20" fmla="*/ 27 w 108"/>
                  <a:gd name="T21" fmla="*/ 108 h 161"/>
                  <a:gd name="T22" fmla="*/ 39 w 108"/>
                  <a:gd name="T23" fmla="*/ 122 h 161"/>
                  <a:gd name="T24" fmla="*/ 45 w 108"/>
                  <a:gd name="T25" fmla="*/ 129 h 161"/>
                  <a:gd name="T26" fmla="*/ 47 w 108"/>
                  <a:gd name="T27" fmla="*/ 134 h 161"/>
                  <a:gd name="T28" fmla="*/ 47 w 108"/>
                  <a:gd name="T29" fmla="*/ 134 h 161"/>
                  <a:gd name="T30" fmla="*/ 49 w 108"/>
                  <a:gd name="T31" fmla="*/ 140 h 161"/>
                  <a:gd name="T32" fmla="*/ 50 w 108"/>
                  <a:gd name="T33" fmla="*/ 145 h 161"/>
                  <a:gd name="T34" fmla="*/ 50 w 108"/>
                  <a:gd name="T35" fmla="*/ 153 h 161"/>
                  <a:gd name="T36" fmla="*/ 51 w 108"/>
                  <a:gd name="T37" fmla="*/ 157 h 161"/>
                  <a:gd name="T38" fmla="*/ 53 w 108"/>
                  <a:gd name="T39" fmla="*/ 160 h 161"/>
                  <a:gd name="T40" fmla="*/ 54 w 108"/>
                  <a:gd name="T41" fmla="*/ 161 h 161"/>
                  <a:gd name="T42" fmla="*/ 58 w 108"/>
                  <a:gd name="T43" fmla="*/ 161 h 161"/>
                  <a:gd name="T44" fmla="*/ 58 w 108"/>
                  <a:gd name="T45" fmla="*/ 161 h 161"/>
                  <a:gd name="T46" fmla="*/ 63 w 108"/>
                  <a:gd name="T47" fmla="*/ 160 h 161"/>
                  <a:gd name="T48" fmla="*/ 70 w 108"/>
                  <a:gd name="T49" fmla="*/ 156 h 161"/>
                  <a:gd name="T50" fmla="*/ 77 w 108"/>
                  <a:gd name="T51" fmla="*/ 149 h 161"/>
                  <a:gd name="T52" fmla="*/ 85 w 108"/>
                  <a:gd name="T53" fmla="*/ 142 h 161"/>
                  <a:gd name="T54" fmla="*/ 91 w 108"/>
                  <a:gd name="T55" fmla="*/ 132 h 161"/>
                  <a:gd name="T56" fmla="*/ 98 w 108"/>
                  <a:gd name="T57" fmla="*/ 120 h 161"/>
                  <a:gd name="T58" fmla="*/ 102 w 108"/>
                  <a:gd name="T59" fmla="*/ 106 h 161"/>
                  <a:gd name="T60" fmla="*/ 106 w 108"/>
                  <a:gd name="T61" fmla="*/ 91 h 161"/>
                  <a:gd name="T62" fmla="*/ 106 w 108"/>
                  <a:gd name="T63" fmla="*/ 91 h 161"/>
                  <a:gd name="T64" fmla="*/ 108 w 108"/>
                  <a:gd name="T65" fmla="*/ 75 h 161"/>
                  <a:gd name="T66" fmla="*/ 106 w 108"/>
                  <a:gd name="T67" fmla="*/ 59 h 161"/>
                  <a:gd name="T68" fmla="*/ 104 w 108"/>
                  <a:gd name="T69" fmla="*/ 43 h 161"/>
                  <a:gd name="T70" fmla="*/ 101 w 108"/>
                  <a:gd name="T71" fmla="*/ 30 h 161"/>
                  <a:gd name="T72" fmla="*/ 94 w 108"/>
                  <a:gd name="T73" fmla="*/ 8 h 161"/>
                  <a:gd name="T74" fmla="*/ 90 w 108"/>
                  <a:gd name="T75" fmla="*/ 0 h 161"/>
                  <a:gd name="T76" fmla="*/ 4 w 108"/>
                  <a:gd name="T77" fmla="*/ 3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61">
                    <a:moveTo>
                      <a:pt x="4" y="32"/>
                    </a:moveTo>
                    <a:lnTo>
                      <a:pt x="4" y="32"/>
                    </a:lnTo>
                    <a:lnTo>
                      <a:pt x="3" y="38"/>
                    </a:lnTo>
                    <a:lnTo>
                      <a:pt x="0" y="51"/>
                    </a:lnTo>
                    <a:lnTo>
                      <a:pt x="0" y="59"/>
                    </a:lnTo>
                    <a:lnTo>
                      <a:pt x="0" y="67"/>
                    </a:lnTo>
                    <a:lnTo>
                      <a:pt x="2" y="74"/>
                    </a:lnTo>
                    <a:lnTo>
                      <a:pt x="4" y="81"/>
                    </a:lnTo>
                    <a:lnTo>
                      <a:pt x="4" y="81"/>
                    </a:lnTo>
                    <a:lnTo>
                      <a:pt x="15" y="94"/>
                    </a:lnTo>
                    <a:lnTo>
                      <a:pt x="27" y="108"/>
                    </a:lnTo>
                    <a:lnTo>
                      <a:pt x="39" y="122"/>
                    </a:lnTo>
                    <a:lnTo>
                      <a:pt x="45" y="129"/>
                    </a:lnTo>
                    <a:lnTo>
                      <a:pt x="47" y="134"/>
                    </a:lnTo>
                    <a:lnTo>
                      <a:pt x="47" y="134"/>
                    </a:lnTo>
                    <a:lnTo>
                      <a:pt x="49" y="140"/>
                    </a:lnTo>
                    <a:lnTo>
                      <a:pt x="50" y="145"/>
                    </a:lnTo>
                    <a:lnTo>
                      <a:pt x="50" y="153"/>
                    </a:lnTo>
                    <a:lnTo>
                      <a:pt x="51" y="157"/>
                    </a:lnTo>
                    <a:lnTo>
                      <a:pt x="53" y="160"/>
                    </a:lnTo>
                    <a:lnTo>
                      <a:pt x="54" y="161"/>
                    </a:lnTo>
                    <a:lnTo>
                      <a:pt x="58" y="161"/>
                    </a:lnTo>
                    <a:lnTo>
                      <a:pt x="58" y="161"/>
                    </a:lnTo>
                    <a:lnTo>
                      <a:pt x="63" y="160"/>
                    </a:lnTo>
                    <a:lnTo>
                      <a:pt x="70" y="156"/>
                    </a:lnTo>
                    <a:lnTo>
                      <a:pt x="77" y="149"/>
                    </a:lnTo>
                    <a:lnTo>
                      <a:pt x="85" y="142"/>
                    </a:lnTo>
                    <a:lnTo>
                      <a:pt x="91" y="132"/>
                    </a:lnTo>
                    <a:lnTo>
                      <a:pt x="98" y="120"/>
                    </a:lnTo>
                    <a:lnTo>
                      <a:pt x="102" y="106"/>
                    </a:lnTo>
                    <a:lnTo>
                      <a:pt x="106" y="91"/>
                    </a:lnTo>
                    <a:lnTo>
                      <a:pt x="106" y="91"/>
                    </a:lnTo>
                    <a:lnTo>
                      <a:pt x="108" y="75"/>
                    </a:lnTo>
                    <a:lnTo>
                      <a:pt x="106" y="59"/>
                    </a:lnTo>
                    <a:lnTo>
                      <a:pt x="104" y="43"/>
                    </a:lnTo>
                    <a:lnTo>
                      <a:pt x="101" y="30"/>
                    </a:lnTo>
                    <a:lnTo>
                      <a:pt x="94" y="8"/>
                    </a:lnTo>
                    <a:lnTo>
                      <a:pt x="90" y="0"/>
                    </a:lnTo>
                    <a:lnTo>
                      <a:pt x="4" y="32"/>
                    </a:lnTo>
                    <a:close/>
                  </a:path>
                </a:pathLst>
              </a:custGeom>
              <a:solidFill>
                <a:srgbClr val="000000"/>
              </a:solidFill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BDB3D4DF-6C7E-E67E-14FC-F3815C624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0" y="12700"/>
                <a:ext cx="2938463" cy="1201738"/>
              </a:xfrm>
              <a:custGeom>
                <a:avLst/>
                <a:gdLst>
                  <a:gd name="T0" fmla="*/ 255 w 1851"/>
                  <a:gd name="T1" fmla="*/ 463 h 757"/>
                  <a:gd name="T2" fmla="*/ 145 w 1851"/>
                  <a:gd name="T3" fmla="*/ 386 h 757"/>
                  <a:gd name="T4" fmla="*/ 60 w 1851"/>
                  <a:gd name="T5" fmla="*/ 345 h 757"/>
                  <a:gd name="T6" fmla="*/ 5 w 1851"/>
                  <a:gd name="T7" fmla="*/ 329 h 757"/>
                  <a:gd name="T8" fmla="*/ 0 w 1851"/>
                  <a:gd name="T9" fmla="*/ 333 h 757"/>
                  <a:gd name="T10" fmla="*/ 38 w 1851"/>
                  <a:gd name="T11" fmla="*/ 365 h 757"/>
                  <a:gd name="T12" fmla="*/ 82 w 1851"/>
                  <a:gd name="T13" fmla="*/ 411 h 757"/>
                  <a:gd name="T14" fmla="*/ 95 w 1851"/>
                  <a:gd name="T15" fmla="*/ 449 h 757"/>
                  <a:gd name="T16" fmla="*/ 111 w 1851"/>
                  <a:gd name="T17" fmla="*/ 511 h 757"/>
                  <a:gd name="T18" fmla="*/ 150 w 1851"/>
                  <a:gd name="T19" fmla="*/ 547 h 757"/>
                  <a:gd name="T20" fmla="*/ 146 w 1851"/>
                  <a:gd name="T21" fmla="*/ 586 h 757"/>
                  <a:gd name="T22" fmla="*/ 118 w 1851"/>
                  <a:gd name="T23" fmla="*/ 639 h 757"/>
                  <a:gd name="T24" fmla="*/ 95 w 1851"/>
                  <a:gd name="T25" fmla="*/ 682 h 757"/>
                  <a:gd name="T26" fmla="*/ 56 w 1851"/>
                  <a:gd name="T27" fmla="*/ 720 h 757"/>
                  <a:gd name="T28" fmla="*/ 12 w 1851"/>
                  <a:gd name="T29" fmla="*/ 747 h 757"/>
                  <a:gd name="T30" fmla="*/ 13 w 1851"/>
                  <a:gd name="T31" fmla="*/ 754 h 757"/>
                  <a:gd name="T32" fmla="*/ 67 w 1851"/>
                  <a:gd name="T33" fmla="*/ 754 h 757"/>
                  <a:gd name="T34" fmla="*/ 134 w 1851"/>
                  <a:gd name="T35" fmla="*/ 735 h 757"/>
                  <a:gd name="T36" fmla="*/ 204 w 1851"/>
                  <a:gd name="T37" fmla="*/ 692 h 757"/>
                  <a:gd name="T38" fmla="*/ 247 w 1851"/>
                  <a:gd name="T39" fmla="*/ 655 h 757"/>
                  <a:gd name="T40" fmla="*/ 406 w 1851"/>
                  <a:gd name="T41" fmla="*/ 625 h 757"/>
                  <a:gd name="T42" fmla="*/ 829 w 1851"/>
                  <a:gd name="T43" fmla="*/ 678 h 757"/>
                  <a:gd name="T44" fmla="*/ 978 w 1851"/>
                  <a:gd name="T45" fmla="*/ 688 h 757"/>
                  <a:gd name="T46" fmla="*/ 1152 w 1851"/>
                  <a:gd name="T47" fmla="*/ 676 h 757"/>
                  <a:gd name="T48" fmla="*/ 1420 w 1851"/>
                  <a:gd name="T49" fmla="*/ 633 h 757"/>
                  <a:gd name="T50" fmla="*/ 1495 w 1851"/>
                  <a:gd name="T51" fmla="*/ 604 h 757"/>
                  <a:gd name="T52" fmla="*/ 1792 w 1851"/>
                  <a:gd name="T53" fmla="*/ 466 h 757"/>
                  <a:gd name="T54" fmla="*/ 1832 w 1851"/>
                  <a:gd name="T55" fmla="*/ 440 h 757"/>
                  <a:gd name="T56" fmla="*/ 1849 w 1851"/>
                  <a:gd name="T57" fmla="*/ 423 h 757"/>
                  <a:gd name="T58" fmla="*/ 1849 w 1851"/>
                  <a:gd name="T59" fmla="*/ 403 h 757"/>
                  <a:gd name="T60" fmla="*/ 1819 w 1851"/>
                  <a:gd name="T61" fmla="*/ 381 h 757"/>
                  <a:gd name="T62" fmla="*/ 1768 w 1851"/>
                  <a:gd name="T63" fmla="*/ 360 h 757"/>
                  <a:gd name="T64" fmla="*/ 1695 w 1851"/>
                  <a:gd name="T65" fmla="*/ 321 h 757"/>
                  <a:gd name="T66" fmla="*/ 1626 w 1851"/>
                  <a:gd name="T67" fmla="*/ 297 h 757"/>
                  <a:gd name="T68" fmla="*/ 1432 w 1851"/>
                  <a:gd name="T69" fmla="*/ 290 h 757"/>
                  <a:gd name="T70" fmla="*/ 1072 w 1851"/>
                  <a:gd name="T71" fmla="*/ 301 h 757"/>
                  <a:gd name="T72" fmla="*/ 1033 w 1851"/>
                  <a:gd name="T73" fmla="*/ 185 h 757"/>
                  <a:gd name="T74" fmla="*/ 981 w 1851"/>
                  <a:gd name="T75" fmla="*/ 64 h 757"/>
                  <a:gd name="T76" fmla="*/ 950 w 1851"/>
                  <a:gd name="T77" fmla="*/ 30 h 757"/>
                  <a:gd name="T78" fmla="*/ 906 w 1851"/>
                  <a:gd name="T79" fmla="*/ 1 h 757"/>
                  <a:gd name="T80" fmla="*/ 889 w 1851"/>
                  <a:gd name="T81" fmla="*/ 5 h 757"/>
                  <a:gd name="T82" fmla="*/ 893 w 1851"/>
                  <a:gd name="T83" fmla="*/ 55 h 757"/>
                  <a:gd name="T84" fmla="*/ 906 w 1851"/>
                  <a:gd name="T85" fmla="*/ 138 h 757"/>
                  <a:gd name="T86" fmla="*/ 881 w 1851"/>
                  <a:gd name="T87" fmla="*/ 248 h 757"/>
                  <a:gd name="T88" fmla="*/ 852 w 1851"/>
                  <a:gd name="T89" fmla="*/ 313 h 757"/>
                  <a:gd name="T90" fmla="*/ 814 w 1851"/>
                  <a:gd name="T91" fmla="*/ 349 h 757"/>
                  <a:gd name="T92" fmla="*/ 651 w 1851"/>
                  <a:gd name="T93" fmla="*/ 413 h 757"/>
                  <a:gd name="T94" fmla="*/ 536 w 1851"/>
                  <a:gd name="T95" fmla="*/ 445 h 757"/>
                  <a:gd name="T96" fmla="*/ 426 w 1851"/>
                  <a:gd name="T97" fmla="*/ 472 h 757"/>
                  <a:gd name="T98" fmla="*/ 312 w 1851"/>
                  <a:gd name="T99" fmla="*/ 504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51" h="757">
                    <a:moveTo>
                      <a:pt x="300" y="504"/>
                    </a:moveTo>
                    <a:lnTo>
                      <a:pt x="300" y="504"/>
                    </a:lnTo>
                    <a:lnTo>
                      <a:pt x="288" y="492"/>
                    </a:lnTo>
                    <a:lnTo>
                      <a:pt x="255" y="463"/>
                    </a:lnTo>
                    <a:lnTo>
                      <a:pt x="232" y="445"/>
                    </a:lnTo>
                    <a:lnTo>
                      <a:pt x="205" y="425"/>
                    </a:lnTo>
                    <a:lnTo>
                      <a:pt x="176" y="405"/>
                    </a:lnTo>
                    <a:lnTo>
                      <a:pt x="145" y="386"/>
                    </a:lnTo>
                    <a:lnTo>
                      <a:pt x="145" y="386"/>
                    </a:lnTo>
                    <a:lnTo>
                      <a:pt x="114" y="370"/>
                    </a:lnTo>
                    <a:lnTo>
                      <a:pt x="86" y="356"/>
                    </a:lnTo>
                    <a:lnTo>
                      <a:pt x="60" y="345"/>
                    </a:lnTo>
                    <a:lnTo>
                      <a:pt x="40" y="335"/>
                    </a:lnTo>
                    <a:lnTo>
                      <a:pt x="23" y="330"/>
                    </a:lnTo>
                    <a:lnTo>
                      <a:pt x="9" y="329"/>
                    </a:lnTo>
                    <a:lnTo>
                      <a:pt x="5" y="329"/>
                    </a:lnTo>
                    <a:lnTo>
                      <a:pt x="3" y="329"/>
                    </a:lnTo>
                    <a:lnTo>
                      <a:pt x="0" y="330"/>
                    </a:lnTo>
                    <a:lnTo>
                      <a:pt x="0" y="333"/>
                    </a:lnTo>
                    <a:lnTo>
                      <a:pt x="0" y="333"/>
                    </a:lnTo>
                    <a:lnTo>
                      <a:pt x="1" y="335"/>
                    </a:lnTo>
                    <a:lnTo>
                      <a:pt x="4" y="339"/>
                    </a:lnTo>
                    <a:lnTo>
                      <a:pt x="12" y="346"/>
                    </a:lnTo>
                    <a:lnTo>
                      <a:pt x="38" y="365"/>
                    </a:lnTo>
                    <a:lnTo>
                      <a:pt x="51" y="377"/>
                    </a:lnTo>
                    <a:lnTo>
                      <a:pt x="66" y="390"/>
                    </a:lnTo>
                    <a:lnTo>
                      <a:pt x="76" y="404"/>
                    </a:lnTo>
                    <a:lnTo>
                      <a:pt x="82" y="411"/>
                    </a:lnTo>
                    <a:lnTo>
                      <a:pt x="86" y="419"/>
                    </a:lnTo>
                    <a:lnTo>
                      <a:pt x="86" y="419"/>
                    </a:lnTo>
                    <a:lnTo>
                      <a:pt x="91" y="433"/>
                    </a:lnTo>
                    <a:lnTo>
                      <a:pt x="95" y="449"/>
                    </a:lnTo>
                    <a:lnTo>
                      <a:pt x="101" y="478"/>
                    </a:lnTo>
                    <a:lnTo>
                      <a:pt x="103" y="490"/>
                    </a:lnTo>
                    <a:lnTo>
                      <a:pt x="106" y="502"/>
                    </a:lnTo>
                    <a:lnTo>
                      <a:pt x="111" y="511"/>
                    </a:lnTo>
                    <a:lnTo>
                      <a:pt x="118" y="521"/>
                    </a:lnTo>
                    <a:lnTo>
                      <a:pt x="118" y="521"/>
                    </a:lnTo>
                    <a:lnTo>
                      <a:pt x="134" y="535"/>
                    </a:lnTo>
                    <a:lnTo>
                      <a:pt x="150" y="547"/>
                    </a:lnTo>
                    <a:lnTo>
                      <a:pt x="166" y="558"/>
                    </a:lnTo>
                    <a:lnTo>
                      <a:pt x="166" y="558"/>
                    </a:lnTo>
                    <a:lnTo>
                      <a:pt x="161" y="566"/>
                    </a:lnTo>
                    <a:lnTo>
                      <a:pt x="146" y="586"/>
                    </a:lnTo>
                    <a:lnTo>
                      <a:pt x="130" y="612"/>
                    </a:lnTo>
                    <a:lnTo>
                      <a:pt x="123" y="625"/>
                    </a:lnTo>
                    <a:lnTo>
                      <a:pt x="118" y="639"/>
                    </a:lnTo>
                    <a:lnTo>
                      <a:pt x="118" y="639"/>
                    </a:lnTo>
                    <a:lnTo>
                      <a:pt x="114" y="651"/>
                    </a:lnTo>
                    <a:lnTo>
                      <a:pt x="107" y="663"/>
                    </a:lnTo>
                    <a:lnTo>
                      <a:pt x="102" y="672"/>
                    </a:lnTo>
                    <a:lnTo>
                      <a:pt x="95" y="682"/>
                    </a:lnTo>
                    <a:lnTo>
                      <a:pt x="79" y="699"/>
                    </a:lnTo>
                    <a:lnTo>
                      <a:pt x="64" y="714"/>
                    </a:lnTo>
                    <a:lnTo>
                      <a:pt x="64" y="714"/>
                    </a:lnTo>
                    <a:lnTo>
                      <a:pt x="56" y="720"/>
                    </a:lnTo>
                    <a:lnTo>
                      <a:pt x="48" y="726"/>
                    </a:lnTo>
                    <a:lnTo>
                      <a:pt x="30" y="735"/>
                    </a:lnTo>
                    <a:lnTo>
                      <a:pt x="16" y="743"/>
                    </a:lnTo>
                    <a:lnTo>
                      <a:pt x="12" y="747"/>
                    </a:lnTo>
                    <a:lnTo>
                      <a:pt x="11" y="751"/>
                    </a:lnTo>
                    <a:lnTo>
                      <a:pt x="11" y="751"/>
                    </a:lnTo>
                    <a:lnTo>
                      <a:pt x="12" y="753"/>
                    </a:lnTo>
                    <a:lnTo>
                      <a:pt x="13" y="754"/>
                    </a:lnTo>
                    <a:lnTo>
                      <a:pt x="21" y="757"/>
                    </a:lnTo>
                    <a:lnTo>
                      <a:pt x="34" y="757"/>
                    </a:lnTo>
                    <a:lnTo>
                      <a:pt x="48" y="755"/>
                    </a:lnTo>
                    <a:lnTo>
                      <a:pt x="67" y="754"/>
                    </a:lnTo>
                    <a:lnTo>
                      <a:pt x="88" y="749"/>
                    </a:lnTo>
                    <a:lnTo>
                      <a:pt x="111" y="743"/>
                    </a:lnTo>
                    <a:lnTo>
                      <a:pt x="134" y="735"/>
                    </a:lnTo>
                    <a:lnTo>
                      <a:pt x="134" y="735"/>
                    </a:lnTo>
                    <a:lnTo>
                      <a:pt x="155" y="726"/>
                    </a:lnTo>
                    <a:lnTo>
                      <a:pt x="174" y="715"/>
                    </a:lnTo>
                    <a:lnTo>
                      <a:pt x="190" y="704"/>
                    </a:lnTo>
                    <a:lnTo>
                      <a:pt x="204" y="692"/>
                    </a:lnTo>
                    <a:lnTo>
                      <a:pt x="226" y="672"/>
                    </a:lnTo>
                    <a:lnTo>
                      <a:pt x="237" y="663"/>
                    </a:lnTo>
                    <a:lnTo>
                      <a:pt x="247" y="655"/>
                    </a:lnTo>
                    <a:lnTo>
                      <a:pt x="247" y="655"/>
                    </a:lnTo>
                    <a:lnTo>
                      <a:pt x="287" y="627"/>
                    </a:lnTo>
                    <a:lnTo>
                      <a:pt x="305" y="612"/>
                    </a:lnTo>
                    <a:lnTo>
                      <a:pt x="305" y="612"/>
                    </a:lnTo>
                    <a:lnTo>
                      <a:pt x="406" y="625"/>
                    </a:lnTo>
                    <a:lnTo>
                      <a:pt x="541" y="644"/>
                    </a:lnTo>
                    <a:lnTo>
                      <a:pt x="541" y="644"/>
                    </a:lnTo>
                    <a:lnTo>
                      <a:pt x="707" y="664"/>
                    </a:lnTo>
                    <a:lnTo>
                      <a:pt x="829" y="678"/>
                    </a:lnTo>
                    <a:lnTo>
                      <a:pt x="891" y="683"/>
                    </a:lnTo>
                    <a:lnTo>
                      <a:pt x="948" y="687"/>
                    </a:lnTo>
                    <a:lnTo>
                      <a:pt x="948" y="687"/>
                    </a:lnTo>
                    <a:lnTo>
                      <a:pt x="978" y="688"/>
                    </a:lnTo>
                    <a:lnTo>
                      <a:pt x="1009" y="687"/>
                    </a:lnTo>
                    <a:lnTo>
                      <a:pt x="1044" y="686"/>
                    </a:lnTo>
                    <a:lnTo>
                      <a:pt x="1078" y="683"/>
                    </a:lnTo>
                    <a:lnTo>
                      <a:pt x="1152" y="676"/>
                    </a:lnTo>
                    <a:lnTo>
                      <a:pt x="1226" y="665"/>
                    </a:lnTo>
                    <a:lnTo>
                      <a:pt x="1294" y="656"/>
                    </a:lnTo>
                    <a:lnTo>
                      <a:pt x="1352" y="645"/>
                    </a:lnTo>
                    <a:lnTo>
                      <a:pt x="1420" y="633"/>
                    </a:lnTo>
                    <a:lnTo>
                      <a:pt x="1420" y="633"/>
                    </a:lnTo>
                    <a:lnTo>
                      <a:pt x="1431" y="631"/>
                    </a:lnTo>
                    <a:lnTo>
                      <a:pt x="1447" y="624"/>
                    </a:lnTo>
                    <a:lnTo>
                      <a:pt x="1495" y="604"/>
                    </a:lnTo>
                    <a:lnTo>
                      <a:pt x="1557" y="577"/>
                    </a:lnTo>
                    <a:lnTo>
                      <a:pt x="1625" y="546"/>
                    </a:lnTo>
                    <a:lnTo>
                      <a:pt x="1751" y="487"/>
                    </a:lnTo>
                    <a:lnTo>
                      <a:pt x="1792" y="466"/>
                    </a:lnTo>
                    <a:lnTo>
                      <a:pt x="1811" y="456"/>
                    </a:lnTo>
                    <a:lnTo>
                      <a:pt x="1811" y="456"/>
                    </a:lnTo>
                    <a:lnTo>
                      <a:pt x="1826" y="444"/>
                    </a:lnTo>
                    <a:lnTo>
                      <a:pt x="1832" y="440"/>
                    </a:lnTo>
                    <a:lnTo>
                      <a:pt x="1832" y="440"/>
                    </a:lnTo>
                    <a:lnTo>
                      <a:pt x="1837" y="436"/>
                    </a:lnTo>
                    <a:lnTo>
                      <a:pt x="1845" y="428"/>
                    </a:lnTo>
                    <a:lnTo>
                      <a:pt x="1849" y="423"/>
                    </a:lnTo>
                    <a:lnTo>
                      <a:pt x="1851" y="416"/>
                    </a:lnTo>
                    <a:lnTo>
                      <a:pt x="1851" y="409"/>
                    </a:lnTo>
                    <a:lnTo>
                      <a:pt x="1849" y="403"/>
                    </a:lnTo>
                    <a:lnTo>
                      <a:pt x="1849" y="403"/>
                    </a:lnTo>
                    <a:lnTo>
                      <a:pt x="1846" y="399"/>
                    </a:lnTo>
                    <a:lnTo>
                      <a:pt x="1842" y="396"/>
                    </a:lnTo>
                    <a:lnTo>
                      <a:pt x="1831" y="388"/>
                    </a:lnTo>
                    <a:lnTo>
                      <a:pt x="1819" y="381"/>
                    </a:lnTo>
                    <a:lnTo>
                      <a:pt x="1804" y="374"/>
                    </a:lnTo>
                    <a:lnTo>
                      <a:pt x="1779" y="364"/>
                    </a:lnTo>
                    <a:lnTo>
                      <a:pt x="1768" y="360"/>
                    </a:lnTo>
                    <a:lnTo>
                      <a:pt x="1768" y="360"/>
                    </a:lnTo>
                    <a:lnTo>
                      <a:pt x="1759" y="354"/>
                    </a:lnTo>
                    <a:lnTo>
                      <a:pt x="1735" y="339"/>
                    </a:lnTo>
                    <a:lnTo>
                      <a:pt x="1716" y="330"/>
                    </a:lnTo>
                    <a:lnTo>
                      <a:pt x="1695" y="321"/>
                    </a:lnTo>
                    <a:lnTo>
                      <a:pt x="1672" y="310"/>
                    </a:lnTo>
                    <a:lnTo>
                      <a:pt x="1645" y="301"/>
                    </a:lnTo>
                    <a:lnTo>
                      <a:pt x="1645" y="301"/>
                    </a:lnTo>
                    <a:lnTo>
                      <a:pt x="1626" y="297"/>
                    </a:lnTo>
                    <a:lnTo>
                      <a:pt x="1599" y="294"/>
                    </a:lnTo>
                    <a:lnTo>
                      <a:pt x="1565" y="291"/>
                    </a:lnTo>
                    <a:lnTo>
                      <a:pt x="1524" y="290"/>
                    </a:lnTo>
                    <a:lnTo>
                      <a:pt x="1432" y="290"/>
                    </a:lnTo>
                    <a:lnTo>
                      <a:pt x="1330" y="291"/>
                    </a:lnTo>
                    <a:lnTo>
                      <a:pt x="1234" y="294"/>
                    </a:lnTo>
                    <a:lnTo>
                      <a:pt x="1151" y="297"/>
                    </a:lnTo>
                    <a:lnTo>
                      <a:pt x="1072" y="301"/>
                    </a:lnTo>
                    <a:lnTo>
                      <a:pt x="1072" y="301"/>
                    </a:lnTo>
                    <a:lnTo>
                      <a:pt x="1061" y="266"/>
                    </a:lnTo>
                    <a:lnTo>
                      <a:pt x="1048" y="229"/>
                    </a:lnTo>
                    <a:lnTo>
                      <a:pt x="1033" y="185"/>
                    </a:lnTo>
                    <a:lnTo>
                      <a:pt x="1015" y="141"/>
                    </a:lnTo>
                    <a:lnTo>
                      <a:pt x="998" y="99"/>
                    </a:lnTo>
                    <a:lnTo>
                      <a:pt x="989" y="81"/>
                    </a:lnTo>
                    <a:lnTo>
                      <a:pt x="981" y="64"/>
                    </a:lnTo>
                    <a:lnTo>
                      <a:pt x="973" y="52"/>
                    </a:lnTo>
                    <a:lnTo>
                      <a:pt x="964" y="43"/>
                    </a:lnTo>
                    <a:lnTo>
                      <a:pt x="964" y="43"/>
                    </a:lnTo>
                    <a:lnTo>
                      <a:pt x="950" y="30"/>
                    </a:lnTo>
                    <a:lnTo>
                      <a:pt x="938" y="19"/>
                    </a:lnTo>
                    <a:lnTo>
                      <a:pt x="926" y="11"/>
                    </a:lnTo>
                    <a:lnTo>
                      <a:pt x="915" y="4"/>
                    </a:lnTo>
                    <a:lnTo>
                      <a:pt x="906" y="1"/>
                    </a:lnTo>
                    <a:lnTo>
                      <a:pt x="899" y="0"/>
                    </a:lnTo>
                    <a:lnTo>
                      <a:pt x="893" y="1"/>
                    </a:lnTo>
                    <a:lnTo>
                      <a:pt x="891" y="3"/>
                    </a:lnTo>
                    <a:lnTo>
                      <a:pt x="889" y="5"/>
                    </a:lnTo>
                    <a:lnTo>
                      <a:pt x="889" y="5"/>
                    </a:lnTo>
                    <a:lnTo>
                      <a:pt x="888" y="13"/>
                    </a:lnTo>
                    <a:lnTo>
                      <a:pt x="888" y="24"/>
                    </a:lnTo>
                    <a:lnTo>
                      <a:pt x="893" y="55"/>
                    </a:lnTo>
                    <a:lnTo>
                      <a:pt x="900" y="91"/>
                    </a:lnTo>
                    <a:lnTo>
                      <a:pt x="906" y="129"/>
                    </a:lnTo>
                    <a:lnTo>
                      <a:pt x="906" y="129"/>
                    </a:lnTo>
                    <a:lnTo>
                      <a:pt x="906" y="138"/>
                    </a:lnTo>
                    <a:lnTo>
                      <a:pt x="906" y="150"/>
                    </a:lnTo>
                    <a:lnTo>
                      <a:pt x="902" y="180"/>
                    </a:lnTo>
                    <a:lnTo>
                      <a:pt x="892" y="213"/>
                    </a:lnTo>
                    <a:lnTo>
                      <a:pt x="881" y="248"/>
                    </a:lnTo>
                    <a:lnTo>
                      <a:pt x="875" y="266"/>
                    </a:lnTo>
                    <a:lnTo>
                      <a:pt x="868" y="283"/>
                    </a:lnTo>
                    <a:lnTo>
                      <a:pt x="860" y="298"/>
                    </a:lnTo>
                    <a:lnTo>
                      <a:pt x="852" y="313"/>
                    </a:lnTo>
                    <a:lnTo>
                      <a:pt x="843" y="325"/>
                    </a:lnTo>
                    <a:lnTo>
                      <a:pt x="833" y="335"/>
                    </a:lnTo>
                    <a:lnTo>
                      <a:pt x="824" y="344"/>
                    </a:lnTo>
                    <a:lnTo>
                      <a:pt x="814" y="349"/>
                    </a:lnTo>
                    <a:lnTo>
                      <a:pt x="814" y="349"/>
                    </a:lnTo>
                    <a:lnTo>
                      <a:pt x="762" y="370"/>
                    </a:lnTo>
                    <a:lnTo>
                      <a:pt x="690" y="399"/>
                    </a:lnTo>
                    <a:lnTo>
                      <a:pt x="651" y="413"/>
                    </a:lnTo>
                    <a:lnTo>
                      <a:pt x="611" y="427"/>
                    </a:lnTo>
                    <a:lnTo>
                      <a:pt x="572" y="437"/>
                    </a:lnTo>
                    <a:lnTo>
                      <a:pt x="553" y="443"/>
                    </a:lnTo>
                    <a:lnTo>
                      <a:pt x="536" y="445"/>
                    </a:lnTo>
                    <a:lnTo>
                      <a:pt x="536" y="445"/>
                    </a:lnTo>
                    <a:lnTo>
                      <a:pt x="500" y="452"/>
                    </a:lnTo>
                    <a:lnTo>
                      <a:pt x="464" y="462"/>
                    </a:lnTo>
                    <a:lnTo>
                      <a:pt x="426" y="472"/>
                    </a:lnTo>
                    <a:lnTo>
                      <a:pt x="391" y="484"/>
                    </a:lnTo>
                    <a:lnTo>
                      <a:pt x="359" y="494"/>
                    </a:lnTo>
                    <a:lnTo>
                      <a:pt x="334" y="500"/>
                    </a:lnTo>
                    <a:lnTo>
                      <a:pt x="312" y="504"/>
                    </a:lnTo>
                    <a:lnTo>
                      <a:pt x="305" y="506"/>
                    </a:lnTo>
                    <a:lnTo>
                      <a:pt x="300" y="504"/>
                    </a:lnTo>
                    <a:lnTo>
                      <a:pt x="300" y="504"/>
                    </a:lnTo>
                    <a:close/>
                  </a:path>
                </a:pathLst>
              </a:custGeom>
              <a:solidFill>
                <a:srgbClr val="000000"/>
              </a:solidFill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40B9147-BE48-3A77-15A2-3F243A85F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681" y="405449"/>
              <a:ext cx="2016125" cy="427038"/>
            </a:xfrm>
            <a:custGeom>
              <a:avLst/>
              <a:gdLst>
                <a:gd name="T0" fmla="*/ 287 w 1270"/>
                <a:gd name="T1" fmla="*/ 261 h 269"/>
                <a:gd name="T2" fmla="*/ 372 w 1270"/>
                <a:gd name="T3" fmla="*/ 268 h 269"/>
                <a:gd name="T4" fmla="*/ 433 w 1270"/>
                <a:gd name="T5" fmla="*/ 268 h 269"/>
                <a:gd name="T6" fmla="*/ 502 w 1270"/>
                <a:gd name="T7" fmla="*/ 264 h 269"/>
                <a:gd name="T8" fmla="*/ 650 w 1270"/>
                <a:gd name="T9" fmla="*/ 246 h 269"/>
                <a:gd name="T10" fmla="*/ 776 w 1270"/>
                <a:gd name="T11" fmla="*/ 226 h 269"/>
                <a:gd name="T12" fmla="*/ 844 w 1270"/>
                <a:gd name="T13" fmla="*/ 214 h 269"/>
                <a:gd name="T14" fmla="*/ 871 w 1270"/>
                <a:gd name="T15" fmla="*/ 205 h 269"/>
                <a:gd name="T16" fmla="*/ 981 w 1270"/>
                <a:gd name="T17" fmla="*/ 158 h 269"/>
                <a:gd name="T18" fmla="*/ 1175 w 1270"/>
                <a:gd name="T19" fmla="*/ 68 h 269"/>
                <a:gd name="T20" fmla="*/ 1235 w 1270"/>
                <a:gd name="T21" fmla="*/ 37 h 269"/>
                <a:gd name="T22" fmla="*/ 1250 w 1270"/>
                <a:gd name="T23" fmla="*/ 25 h 269"/>
                <a:gd name="T24" fmla="*/ 1256 w 1270"/>
                <a:gd name="T25" fmla="*/ 21 h 269"/>
                <a:gd name="T26" fmla="*/ 1266 w 1270"/>
                <a:gd name="T27" fmla="*/ 12 h 269"/>
                <a:gd name="T28" fmla="*/ 1270 w 1270"/>
                <a:gd name="T29" fmla="*/ 6 h 269"/>
                <a:gd name="T30" fmla="*/ 1242 w 1270"/>
                <a:gd name="T31" fmla="*/ 1 h 269"/>
                <a:gd name="T32" fmla="*/ 1230 w 1270"/>
                <a:gd name="T33" fmla="*/ 0 h 269"/>
                <a:gd name="T34" fmla="*/ 1121 w 1270"/>
                <a:gd name="T35" fmla="*/ 4 h 269"/>
                <a:gd name="T36" fmla="*/ 1068 w 1270"/>
                <a:gd name="T37" fmla="*/ 9 h 269"/>
                <a:gd name="T38" fmla="*/ 1031 w 1270"/>
                <a:gd name="T39" fmla="*/ 16 h 269"/>
                <a:gd name="T40" fmla="*/ 1021 w 1270"/>
                <a:gd name="T41" fmla="*/ 18 h 269"/>
                <a:gd name="T42" fmla="*/ 993 w 1270"/>
                <a:gd name="T43" fmla="*/ 21 h 269"/>
                <a:gd name="T44" fmla="*/ 959 w 1270"/>
                <a:gd name="T45" fmla="*/ 24 h 269"/>
                <a:gd name="T46" fmla="*/ 946 w 1270"/>
                <a:gd name="T47" fmla="*/ 26 h 269"/>
                <a:gd name="T48" fmla="*/ 916 w 1270"/>
                <a:gd name="T49" fmla="*/ 37 h 269"/>
                <a:gd name="T50" fmla="*/ 891 w 1270"/>
                <a:gd name="T51" fmla="*/ 55 h 269"/>
                <a:gd name="T52" fmla="*/ 871 w 1270"/>
                <a:gd name="T53" fmla="*/ 73 h 269"/>
                <a:gd name="T54" fmla="*/ 860 w 1270"/>
                <a:gd name="T55" fmla="*/ 91 h 269"/>
                <a:gd name="T56" fmla="*/ 857 w 1270"/>
                <a:gd name="T57" fmla="*/ 96 h 269"/>
                <a:gd name="T58" fmla="*/ 839 w 1270"/>
                <a:gd name="T59" fmla="*/ 111 h 269"/>
                <a:gd name="T60" fmla="*/ 788 w 1270"/>
                <a:gd name="T61" fmla="*/ 145 h 269"/>
                <a:gd name="T62" fmla="*/ 719 w 1270"/>
                <a:gd name="T63" fmla="*/ 179 h 269"/>
                <a:gd name="T64" fmla="*/ 670 w 1270"/>
                <a:gd name="T65" fmla="*/ 202 h 269"/>
                <a:gd name="T66" fmla="*/ 620 w 1270"/>
                <a:gd name="T67" fmla="*/ 218 h 269"/>
                <a:gd name="T68" fmla="*/ 575 w 1270"/>
                <a:gd name="T69" fmla="*/ 229 h 269"/>
                <a:gd name="T70" fmla="*/ 555 w 1270"/>
                <a:gd name="T71" fmla="*/ 230 h 269"/>
                <a:gd name="T72" fmla="*/ 474 w 1270"/>
                <a:gd name="T73" fmla="*/ 228 h 269"/>
                <a:gd name="T74" fmla="*/ 394 w 1270"/>
                <a:gd name="T75" fmla="*/ 217 h 269"/>
                <a:gd name="T76" fmla="*/ 324 w 1270"/>
                <a:gd name="T77" fmla="*/ 202 h 269"/>
                <a:gd name="T78" fmla="*/ 276 w 1270"/>
                <a:gd name="T79" fmla="*/ 187 h 269"/>
                <a:gd name="T80" fmla="*/ 260 w 1270"/>
                <a:gd name="T81" fmla="*/ 179 h 269"/>
                <a:gd name="T82" fmla="*/ 221 w 1270"/>
                <a:gd name="T83" fmla="*/ 151 h 269"/>
                <a:gd name="T84" fmla="*/ 192 w 1270"/>
                <a:gd name="T85" fmla="*/ 134 h 269"/>
                <a:gd name="T86" fmla="*/ 153 w 1270"/>
                <a:gd name="T87" fmla="*/ 123 h 269"/>
                <a:gd name="T88" fmla="*/ 141 w 1270"/>
                <a:gd name="T89" fmla="*/ 122 h 269"/>
                <a:gd name="T90" fmla="*/ 100 w 1270"/>
                <a:gd name="T91" fmla="*/ 123 h 269"/>
                <a:gd name="T92" fmla="*/ 48 w 1270"/>
                <a:gd name="T93" fmla="*/ 132 h 269"/>
                <a:gd name="T94" fmla="*/ 9 w 1270"/>
                <a:gd name="T95" fmla="*/ 147 h 269"/>
                <a:gd name="T96" fmla="*/ 1 w 1270"/>
                <a:gd name="T97" fmla="*/ 154 h 269"/>
                <a:gd name="T98" fmla="*/ 3 w 1270"/>
                <a:gd name="T99" fmla="*/ 161 h 269"/>
                <a:gd name="T100" fmla="*/ 7 w 1270"/>
                <a:gd name="T101" fmla="*/ 163 h 269"/>
                <a:gd name="T102" fmla="*/ 27 w 1270"/>
                <a:gd name="T103" fmla="*/ 167 h 269"/>
                <a:gd name="T104" fmla="*/ 90 w 1270"/>
                <a:gd name="T105" fmla="*/ 169 h 269"/>
                <a:gd name="T106" fmla="*/ 139 w 1270"/>
                <a:gd name="T107" fmla="*/ 175 h 269"/>
                <a:gd name="T108" fmla="*/ 163 w 1270"/>
                <a:gd name="T109" fmla="*/ 182 h 269"/>
                <a:gd name="T110" fmla="*/ 180 w 1270"/>
                <a:gd name="T111" fmla="*/ 189 h 269"/>
                <a:gd name="T112" fmla="*/ 212 w 1270"/>
                <a:gd name="T113" fmla="*/ 206 h 269"/>
                <a:gd name="T114" fmla="*/ 259 w 1270"/>
                <a:gd name="T115" fmla="*/ 240 h 269"/>
                <a:gd name="T116" fmla="*/ 287 w 1270"/>
                <a:gd name="T117" fmla="*/ 26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0" h="269">
                  <a:moveTo>
                    <a:pt x="287" y="261"/>
                  </a:moveTo>
                  <a:lnTo>
                    <a:pt x="287" y="261"/>
                  </a:lnTo>
                  <a:lnTo>
                    <a:pt x="372" y="268"/>
                  </a:lnTo>
                  <a:lnTo>
                    <a:pt x="372" y="268"/>
                  </a:lnTo>
                  <a:lnTo>
                    <a:pt x="402" y="269"/>
                  </a:lnTo>
                  <a:lnTo>
                    <a:pt x="433" y="268"/>
                  </a:lnTo>
                  <a:lnTo>
                    <a:pt x="468" y="267"/>
                  </a:lnTo>
                  <a:lnTo>
                    <a:pt x="502" y="264"/>
                  </a:lnTo>
                  <a:lnTo>
                    <a:pt x="576" y="257"/>
                  </a:lnTo>
                  <a:lnTo>
                    <a:pt x="650" y="246"/>
                  </a:lnTo>
                  <a:lnTo>
                    <a:pt x="718" y="237"/>
                  </a:lnTo>
                  <a:lnTo>
                    <a:pt x="776" y="226"/>
                  </a:lnTo>
                  <a:lnTo>
                    <a:pt x="844" y="214"/>
                  </a:lnTo>
                  <a:lnTo>
                    <a:pt x="844" y="214"/>
                  </a:lnTo>
                  <a:lnTo>
                    <a:pt x="855" y="212"/>
                  </a:lnTo>
                  <a:lnTo>
                    <a:pt x="871" y="205"/>
                  </a:lnTo>
                  <a:lnTo>
                    <a:pt x="919" y="185"/>
                  </a:lnTo>
                  <a:lnTo>
                    <a:pt x="981" y="158"/>
                  </a:lnTo>
                  <a:lnTo>
                    <a:pt x="1049" y="127"/>
                  </a:lnTo>
                  <a:lnTo>
                    <a:pt x="1175" y="68"/>
                  </a:lnTo>
                  <a:lnTo>
                    <a:pt x="1216" y="47"/>
                  </a:lnTo>
                  <a:lnTo>
                    <a:pt x="1235" y="37"/>
                  </a:lnTo>
                  <a:lnTo>
                    <a:pt x="1235" y="37"/>
                  </a:lnTo>
                  <a:lnTo>
                    <a:pt x="1250" y="25"/>
                  </a:lnTo>
                  <a:lnTo>
                    <a:pt x="1256" y="21"/>
                  </a:lnTo>
                  <a:lnTo>
                    <a:pt x="1256" y="21"/>
                  </a:lnTo>
                  <a:lnTo>
                    <a:pt x="1262" y="17"/>
                  </a:lnTo>
                  <a:lnTo>
                    <a:pt x="1266" y="12"/>
                  </a:lnTo>
                  <a:lnTo>
                    <a:pt x="1270" y="6"/>
                  </a:lnTo>
                  <a:lnTo>
                    <a:pt x="1270" y="6"/>
                  </a:lnTo>
                  <a:lnTo>
                    <a:pt x="1254" y="2"/>
                  </a:lnTo>
                  <a:lnTo>
                    <a:pt x="1242" y="1"/>
                  </a:lnTo>
                  <a:lnTo>
                    <a:pt x="1230" y="0"/>
                  </a:lnTo>
                  <a:lnTo>
                    <a:pt x="1230" y="0"/>
                  </a:lnTo>
                  <a:lnTo>
                    <a:pt x="1181" y="0"/>
                  </a:lnTo>
                  <a:lnTo>
                    <a:pt x="1121" y="4"/>
                  </a:lnTo>
                  <a:lnTo>
                    <a:pt x="1093" y="5"/>
                  </a:lnTo>
                  <a:lnTo>
                    <a:pt x="1068" y="9"/>
                  </a:lnTo>
                  <a:lnTo>
                    <a:pt x="1046" y="12"/>
                  </a:lnTo>
                  <a:lnTo>
                    <a:pt x="1031" y="16"/>
                  </a:lnTo>
                  <a:lnTo>
                    <a:pt x="1031" y="16"/>
                  </a:lnTo>
                  <a:lnTo>
                    <a:pt x="1021" y="18"/>
                  </a:lnTo>
                  <a:lnTo>
                    <a:pt x="1011" y="21"/>
                  </a:lnTo>
                  <a:lnTo>
                    <a:pt x="993" y="21"/>
                  </a:lnTo>
                  <a:lnTo>
                    <a:pt x="971" y="22"/>
                  </a:lnTo>
                  <a:lnTo>
                    <a:pt x="959" y="24"/>
                  </a:lnTo>
                  <a:lnTo>
                    <a:pt x="946" y="26"/>
                  </a:lnTo>
                  <a:lnTo>
                    <a:pt x="946" y="26"/>
                  </a:lnTo>
                  <a:lnTo>
                    <a:pt x="931" y="30"/>
                  </a:lnTo>
                  <a:lnTo>
                    <a:pt x="916" y="37"/>
                  </a:lnTo>
                  <a:lnTo>
                    <a:pt x="903" y="45"/>
                  </a:lnTo>
                  <a:lnTo>
                    <a:pt x="891" y="55"/>
                  </a:lnTo>
                  <a:lnTo>
                    <a:pt x="879" y="64"/>
                  </a:lnTo>
                  <a:lnTo>
                    <a:pt x="871" y="73"/>
                  </a:lnTo>
                  <a:lnTo>
                    <a:pt x="864" y="83"/>
                  </a:lnTo>
                  <a:lnTo>
                    <a:pt x="860" y="91"/>
                  </a:lnTo>
                  <a:lnTo>
                    <a:pt x="860" y="91"/>
                  </a:lnTo>
                  <a:lnTo>
                    <a:pt x="857" y="96"/>
                  </a:lnTo>
                  <a:lnTo>
                    <a:pt x="849" y="103"/>
                  </a:lnTo>
                  <a:lnTo>
                    <a:pt x="839" y="111"/>
                  </a:lnTo>
                  <a:lnTo>
                    <a:pt x="824" y="122"/>
                  </a:lnTo>
                  <a:lnTo>
                    <a:pt x="788" y="145"/>
                  </a:lnTo>
                  <a:lnTo>
                    <a:pt x="743" y="169"/>
                  </a:lnTo>
                  <a:lnTo>
                    <a:pt x="719" y="179"/>
                  </a:lnTo>
                  <a:lnTo>
                    <a:pt x="694" y="191"/>
                  </a:lnTo>
                  <a:lnTo>
                    <a:pt x="670" y="202"/>
                  </a:lnTo>
                  <a:lnTo>
                    <a:pt x="644" y="210"/>
                  </a:lnTo>
                  <a:lnTo>
                    <a:pt x="620" y="218"/>
                  </a:lnTo>
                  <a:lnTo>
                    <a:pt x="596" y="225"/>
                  </a:lnTo>
                  <a:lnTo>
                    <a:pt x="575" y="229"/>
                  </a:lnTo>
                  <a:lnTo>
                    <a:pt x="555" y="230"/>
                  </a:lnTo>
                  <a:lnTo>
                    <a:pt x="555" y="230"/>
                  </a:lnTo>
                  <a:lnTo>
                    <a:pt x="516" y="230"/>
                  </a:lnTo>
                  <a:lnTo>
                    <a:pt x="474" y="228"/>
                  </a:lnTo>
                  <a:lnTo>
                    <a:pt x="434" y="222"/>
                  </a:lnTo>
                  <a:lnTo>
                    <a:pt x="394" y="217"/>
                  </a:lnTo>
                  <a:lnTo>
                    <a:pt x="356" y="210"/>
                  </a:lnTo>
                  <a:lnTo>
                    <a:pt x="324" y="202"/>
                  </a:lnTo>
                  <a:lnTo>
                    <a:pt x="296" y="196"/>
                  </a:lnTo>
                  <a:lnTo>
                    <a:pt x="276" y="187"/>
                  </a:lnTo>
                  <a:lnTo>
                    <a:pt x="276" y="187"/>
                  </a:lnTo>
                  <a:lnTo>
                    <a:pt x="260" y="179"/>
                  </a:lnTo>
                  <a:lnTo>
                    <a:pt x="246" y="170"/>
                  </a:lnTo>
                  <a:lnTo>
                    <a:pt x="221" y="151"/>
                  </a:lnTo>
                  <a:lnTo>
                    <a:pt x="206" y="142"/>
                  </a:lnTo>
                  <a:lnTo>
                    <a:pt x="192" y="134"/>
                  </a:lnTo>
                  <a:lnTo>
                    <a:pt x="174" y="127"/>
                  </a:lnTo>
                  <a:lnTo>
                    <a:pt x="153" y="123"/>
                  </a:lnTo>
                  <a:lnTo>
                    <a:pt x="153" y="123"/>
                  </a:lnTo>
                  <a:lnTo>
                    <a:pt x="141" y="122"/>
                  </a:lnTo>
                  <a:lnTo>
                    <a:pt x="129" y="122"/>
                  </a:lnTo>
                  <a:lnTo>
                    <a:pt x="100" y="123"/>
                  </a:lnTo>
                  <a:lnTo>
                    <a:pt x="74" y="127"/>
                  </a:lnTo>
                  <a:lnTo>
                    <a:pt x="48" y="132"/>
                  </a:lnTo>
                  <a:lnTo>
                    <a:pt x="25" y="141"/>
                  </a:lnTo>
                  <a:lnTo>
                    <a:pt x="9" y="147"/>
                  </a:lnTo>
                  <a:lnTo>
                    <a:pt x="4" y="151"/>
                  </a:lnTo>
                  <a:lnTo>
                    <a:pt x="1" y="154"/>
                  </a:lnTo>
                  <a:lnTo>
                    <a:pt x="0" y="158"/>
                  </a:lnTo>
                  <a:lnTo>
                    <a:pt x="3" y="161"/>
                  </a:lnTo>
                  <a:lnTo>
                    <a:pt x="3" y="161"/>
                  </a:lnTo>
                  <a:lnTo>
                    <a:pt x="7" y="163"/>
                  </a:lnTo>
                  <a:lnTo>
                    <a:pt x="12" y="165"/>
                  </a:lnTo>
                  <a:lnTo>
                    <a:pt x="27" y="167"/>
                  </a:lnTo>
                  <a:lnTo>
                    <a:pt x="67" y="169"/>
                  </a:lnTo>
                  <a:lnTo>
                    <a:pt x="90" y="169"/>
                  </a:lnTo>
                  <a:lnTo>
                    <a:pt x="114" y="171"/>
                  </a:lnTo>
                  <a:lnTo>
                    <a:pt x="139" y="175"/>
                  </a:lnTo>
                  <a:lnTo>
                    <a:pt x="151" y="178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80" y="189"/>
                  </a:lnTo>
                  <a:lnTo>
                    <a:pt x="196" y="197"/>
                  </a:lnTo>
                  <a:lnTo>
                    <a:pt x="212" y="206"/>
                  </a:lnTo>
                  <a:lnTo>
                    <a:pt x="228" y="217"/>
                  </a:lnTo>
                  <a:lnTo>
                    <a:pt x="259" y="240"/>
                  </a:lnTo>
                  <a:lnTo>
                    <a:pt x="287" y="261"/>
                  </a:lnTo>
                  <a:lnTo>
                    <a:pt x="287" y="261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C5009EDB-21C3-6A74-3D13-D1E261F1E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419" y="567374"/>
              <a:ext cx="458788" cy="187325"/>
            </a:xfrm>
            <a:custGeom>
              <a:avLst/>
              <a:gdLst>
                <a:gd name="T0" fmla="*/ 289 w 289"/>
                <a:gd name="T1" fmla="*/ 0 h 118"/>
                <a:gd name="T2" fmla="*/ 289 w 289"/>
                <a:gd name="T3" fmla="*/ 0 h 118"/>
                <a:gd name="T4" fmla="*/ 252 w 289"/>
                <a:gd name="T5" fmla="*/ 1 h 118"/>
                <a:gd name="T6" fmla="*/ 218 w 289"/>
                <a:gd name="T7" fmla="*/ 5 h 118"/>
                <a:gd name="T8" fmla="*/ 202 w 289"/>
                <a:gd name="T9" fmla="*/ 8 h 118"/>
                <a:gd name="T10" fmla="*/ 188 w 289"/>
                <a:gd name="T11" fmla="*/ 10 h 118"/>
                <a:gd name="T12" fmla="*/ 188 w 289"/>
                <a:gd name="T13" fmla="*/ 10 h 118"/>
                <a:gd name="T14" fmla="*/ 180 w 289"/>
                <a:gd name="T15" fmla="*/ 13 h 118"/>
                <a:gd name="T16" fmla="*/ 169 w 289"/>
                <a:gd name="T17" fmla="*/ 17 h 118"/>
                <a:gd name="T18" fmla="*/ 143 w 289"/>
                <a:gd name="T19" fmla="*/ 30 h 118"/>
                <a:gd name="T20" fmla="*/ 113 w 289"/>
                <a:gd name="T21" fmla="*/ 48 h 118"/>
                <a:gd name="T22" fmla="*/ 79 w 289"/>
                <a:gd name="T23" fmla="*/ 68 h 118"/>
                <a:gd name="T24" fmla="*/ 23 w 289"/>
                <a:gd name="T25" fmla="*/ 103 h 118"/>
                <a:gd name="T26" fmla="*/ 0 w 289"/>
                <a:gd name="T27" fmla="*/ 118 h 118"/>
                <a:gd name="T28" fmla="*/ 0 w 289"/>
                <a:gd name="T29" fmla="*/ 118 h 118"/>
                <a:gd name="T30" fmla="*/ 88 w 289"/>
                <a:gd name="T31" fmla="*/ 71 h 118"/>
                <a:gd name="T32" fmla="*/ 151 w 289"/>
                <a:gd name="T33" fmla="*/ 37 h 118"/>
                <a:gd name="T34" fmla="*/ 177 w 289"/>
                <a:gd name="T35" fmla="*/ 26 h 118"/>
                <a:gd name="T36" fmla="*/ 186 w 289"/>
                <a:gd name="T37" fmla="*/ 22 h 118"/>
                <a:gd name="T38" fmla="*/ 193 w 289"/>
                <a:gd name="T39" fmla="*/ 21 h 118"/>
                <a:gd name="T40" fmla="*/ 193 w 289"/>
                <a:gd name="T41" fmla="*/ 21 h 118"/>
                <a:gd name="T42" fmla="*/ 218 w 289"/>
                <a:gd name="T43" fmla="*/ 17 h 118"/>
                <a:gd name="T44" fmla="*/ 249 w 289"/>
                <a:gd name="T45" fmla="*/ 10 h 118"/>
                <a:gd name="T46" fmla="*/ 276 w 289"/>
                <a:gd name="T47" fmla="*/ 4 h 118"/>
                <a:gd name="T48" fmla="*/ 289 w 289"/>
                <a:gd name="T49" fmla="*/ 0 h 118"/>
                <a:gd name="T50" fmla="*/ 289 w 289"/>
                <a:gd name="T5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9" h="118">
                  <a:moveTo>
                    <a:pt x="289" y="0"/>
                  </a:moveTo>
                  <a:lnTo>
                    <a:pt x="289" y="0"/>
                  </a:lnTo>
                  <a:lnTo>
                    <a:pt x="252" y="1"/>
                  </a:lnTo>
                  <a:lnTo>
                    <a:pt x="218" y="5"/>
                  </a:lnTo>
                  <a:lnTo>
                    <a:pt x="202" y="8"/>
                  </a:lnTo>
                  <a:lnTo>
                    <a:pt x="188" y="10"/>
                  </a:lnTo>
                  <a:lnTo>
                    <a:pt x="188" y="10"/>
                  </a:lnTo>
                  <a:lnTo>
                    <a:pt x="180" y="13"/>
                  </a:lnTo>
                  <a:lnTo>
                    <a:pt x="169" y="17"/>
                  </a:lnTo>
                  <a:lnTo>
                    <a:pt x="143" y="30"/>
                  </a:lnTo>
                  <a:lnTo>
                    <a:pt x="113" y="48"/>
                  </a:lnTo>
                  <a:lnTo>
                    <a:pt x="79" y="68"/>
                  </a:lnTo>
                  <a:lnTo>
                    <a:pt x="23" y="10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88" y="71"/>
                  </a:lnTo>
                  <a:lnTo>
                    <a:pt x="151" y="37"/>
                  </a:lnTo>
                  <a:lnTo>
                    <a:pt x="177" y="26"/>
                  </a:lnTo>
                  <a:lnTo>
                    <a:pt x="186" y="22"/>
                  </a:lnTo>
                  <a:lnTo>
                    <a:pt x="193" y="21"/>
                  </a:lnTo>
                  <a:lnTo>
                    <a:pt x="193" y="21"/>
                  </a:lnTo>
                  <a:lnTo>
                    <a:pt x="218" y="17"/>
                  </a:lnTo>
                  <a:lnTo>
                    <a:pt x="249" y="10"/>
                  </a:lnTo>
                  <a:lnTo>
                    <a:pt x="276" y="4"/>
                  </a:lnTo>
                  <a:lnTo>
                    <a:pt x="289" y="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4D4E4C45-DC65-D5F9-86BF-A1849B4A5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806" y="305436"/>
              <a:ext cx="293688" cy="80963"/>
            </a:xfrm>
            <a:custGeom>
              <a:avLst/>
              <a:gdLst>
                <a:gd name="T0" fmla="*/ 0 w 185"/>
                <a:gd name="T1" fmla="*/ 36 h 51"/>
                <a:gd name="T2" fmla="*/ 0 w 185"/>
                <a:gd name="T3" fmla="*/ 36 h 51"/>
                <a:gd name="T4" fmla="*/ 2 w 185"/>
                <a:gd name="T5" fmla="*/ 40 h 51"/>
                <a:gd name="T6" fmla="*/ 6 w 185"/>
                <a:gd name="T7" fmla="*/ 43 h 51"/>
                <a:gd name="T8" fmla="*/ 11 w 185"/>
                <a:gd name="T9" fmla="*/ 45 h 51"/>
                <a:gd name="T10" fmla="*/ 18 w 185"/>
                <a:gd name="T11" fmla="*/ 47 h 51"/>
                <a:gd name="T12" fmla="*/ 38 w 185"/>
                <a:gd name="T13" fmla="*/ 49 h 51"/>
                <a:gd name="T14" fmla="*/ 61 w 185"/>
                <a:gd name="T15" fmla="*/ 51 h 51"/>
                <a:gd name="T16" fmla="*/ 83 w 185"/>
                <a:gd name="T17" fmla="*/ 49 h 51"/>
                <a:gd name="T18" fmla="*/ 106 w 185"/>
                <a:gd name="T19" fmla="*/ 48 h 51"/>
                <a:gd name="T20" fmla="*/ 126 w 185"/>
                <a:gd name="T21" fmla="*/ 45 h 51"/>
                <a:gd name="T22" fmla="*/ 140 w 185"/>
                <a:gd name="T23" fmla="*/ 41 h 51"/>
                <a:gd name="T24" fmla="*/ 140 w 185"/>
                <a:gd name="T25" fmla="*/ 41 h 51"/>
                <a:gd name="T26" fmla="*/ 161 w 185"/>
                <a:gd name="T27" fmla="*/ 33 h 51"/>
                <a:gd name="T28" fmla="*/ 170 w 185"/>
                <a:gd name="T29" fmla="*/ 28 h 51"/>
                <a:gd name="T30" fmla="*/ 178 w 185"/>
                <a:gd name="T31" fmla="*/ 24 h 51"/>
                <a:gd name="T32" fmla="*/ 184 w 185"/>
                <a:gd name="T33" fmla="*/ 18 h 51"/>
                <a:gd name="T34" fmla="*/ 185 w 185"/>
                <a:gd name="T35" fmla="*/ 17 h 51"/>
                <a:gd name="T36" fmla="*/ 185 w 185"/>
                <a:gd name="T37" fmla="*/ 14 h 51"/>
                <a:gd name="T38" fmla="*/ 184 w 185"/>
                <a:gd name="T39" fmla="*/ 12 h 51"/>
                <a:gd name="T40" fmla="*/ 181 w 185"/>
                <a:gd name="T41" fmla="*/ 9 h 51"/>
                <a:gd name="T42" fmla="*/ 172 w 185"/>
                <a:gd name="T43" fmla="*/ 4 h 51"/>
                <a:gd name="T44" fmla="*/ 172 w 185"/>
                <a:gd name="T45" fmla="*/ 4 h 51"/>
                <a:gd name="T46" fmla="*/ 164 w 185"/>
                <a:gd name="T47" fmla="*/ 1 h 51"/>
                <a:gd name="T48" fmla="*/ 154 w 185"/>
                <a:gd name="T49" fmla="*/ 0 h 51"/>
                <a:gd name="T50" fmla="*/ 130 w 185"/>
                <a:gd name="T51" fmla="*/ 0 h 51"/>
                <a:gd name="T52" fmla="*/ 102 w 185"/>
                <a:gd name="T53" fmla="*/ 2 h 51"/>
                <a:gd name="T54" fmla="*/ 74 w 185"/>
                <a:gd name="T55" fmla="*/ 6 h 51"/>
                <a:gd name="T56" fmla="*/ 46 w 185"/>
                <a:gd name="T57" fmla="*/ 13 h 51"/>
                <a:gd name="T58" fmla="*/ 22 w 185"/>
                <a:gd name="T59" fmla="*/ 21 h 51"/>
                <a:gd name="T60" fmla="*/ 14 w 185"/>
                <a:gd name="T61" fmla="*/ 24 h 51"/>
                <a:gd name="T62" fmla="*/ 6 w 185"/>
                <a:gd name="T63" fmla="*/ 28 h 51"/>
                <a:gd name="T64" fmla="*/ 2 w 185"/>
                <a:gd name="T65" fmla="*/ 32 h 51"/>
                <a:gd name="T66" fmla="*/ 0 w 185"/>
                <a:gd name="T67" fmla="*/ 36 h 51"/>
                <a:gd name="T68" fmla="*/ 0 w 185"/>
                <a:gd name="T69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5" h="51">
                  <a:moveTo>
                    <a:pt x="0" y="36"/>
                  </a:moveTo>
                  <a:lnTo>
                    <a:pt x="0" y="36"/>
                  </a:lnTo>
                  <a:lnTo>
                    <a:pt x="2" y="40"/>
                  </a:lnTo>
                  <a:lnTo>
                    <a:pt x="6" y="43"/>
                  </a:lnTo>
                  <a:lnTo>
                    <a:pt x="11" y="45"/>
                  </a:lnTo>
                  <a:lnTo>
                    <a:pt x="18" y="47"/>
                  </a:lnTo>
                  <a:lnTo>
                    <a:pt x="38" y="49"/>
                  </a:lnTo>
                  <a:lnTo>
                    <a:pt x="61" y="51"/>
                  </a:lnTo>
                  <a:lnTo>
                    <a:pt x="83" y="49"/>
                  </a:lnTo>
                  <a:lnTo>
                    <a:pt x="106" y="48"/>
                  </a:lnTo>
                  <a:lnTo>
                    <a:pt x="126" y="45"/>
                  </a:lnTo>
                  <a:lnTo>
                    <a:pt x="140" y="41"/>
                  </a:lnTo>
                  <a:lnTo>
                    <a:pt x="140" y="41"/>
                  </a:lnTo>
                  <a:lnTo>
                    <a:pt x="161" y="33"/>
                  </a:lnTo>
                  <a:lnTo>
                    <a:pt x="170" y="28"/>
                  </a:lnTo>
                  <a:lnTo>
                    <a:pt x="178" y="24"/>
                  </a:lnTo>
                  <a:lnTo>
                    <a:pt x="184" y="18"/>
                  </a:lnTo>
                  <a:lnTo>
                    <a:pt x="185" y="17"/>
                  </a:lnTo>
                  <a:lnTo>
                    <a:pt x="185" y="14"/>
                  </a:lnTo>
                  <a:lnTo>
                    <a:pt x="184" y="12"/>
                  </a:lnTo>
                  <a:lnTo>
                    <a:pt x="181" y="9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64" y="1"/>
                  </a:lnTo>
                  <a:lnTo>
                    <a:pt x="154" y="0"/>
                  </a:lnTo>
                  <a:lnTo>
                    <a:pt x="130" y="0"/>
                  </a:lnTo>
                  <a:lnTo>
                    <a:pt x="102" y="2"/>
                  </a:lnTo>
                  <a:lnTo>
                    <a:pt x="74" y="6"/>
                  </a:lnTo>
                  <a:lnTo>
                    <a:pt x="46" y="13"/>
                  </a:lnTo>
                  <a:lnTo>
                    <a:pt x="22" y="21"/>
                  </a:lnTo>
                  <a:lnTo>
                    <a:pt x="14" y="24"/>
                  </a:lnTo>
                  <a:lnTo>
                    <a:pt x="6" y="28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D15D369-1569-1A79-5FF2-8064D542AF42}"/>
              </a:ext>
            </a:extLst>
          </p:cNvPr>
          <p:cNvGrpSpPr/>
          <p:nvPr/>
        </p:nvGrpSpPr>
        <p:grpSpPr>
          <a:xfrm>
            <a:off x="3716493" y="1517905"/>
            <a:ext cx="2473014" cy="1595362"/>
            <a:chOff x="917575" y="1519238"/>
            <a:chExt cx="1963738" cy="1266825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26BC0156-08ED-7D2E-D629-E09BAACE7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900" y="1971675"/>
              <a:ext cx="230188" cy="366713"/>
            </a:xfrm>
            <a:custGeom>
              <a:avLst/>
              <a:gdLst>
                <a:gd name="T0" fmla="*/ 32 w 145"/>
                <a:gd name="T1" fmla="*/ 0 h 231"/>
                <a:gd name="T2" fmla="*/ 32 w 145"/>
                <a:gd name="T3" fmla="*/ 59 h 231"/>
                <a:gd name="T4" fmla="*/ 32 w 145"/>
                <a:gd name="T5" fmla="*/ 59 h 231"/>
                <a:gd name="T6" fmla="*/ 31 w 145"/>
                <a:gd name="T7" fmla="*/ 65 h 231"/>
                <a:gd name="T8" fmla="*/ 27 w 145"/>
                <a:gd name="T9" fmla="*/ 73 h 231"/>
                <a:gd name="T10" fmla="*/ 16 w 145"/>
                <a:gd name="T11" fmla="*/ 90 h 231"/>
                <a:gd name="T12" fmla="*/ 11 w 145"/>
                <a:gd name="T13" fmla="*/ 102 h 231"/>
                <a:gd name="T14" fmla="*/ 5 w 145"/>
                <a:gd name="T15" fmla="*/ 114 h 231"/>
                <a:gd name="T16" fmla="*/ 1 w 145"/>
                <a:gd name="T17" fmla="*/ 129 h 231"/>
                <a:gd name="T18" fmla="*/ 0 w 145"/>
                <a:gd name="T19" fmla="*/ 145 h 231"/>
                <a:gd name="T20" fmla="*/ 0 w 145"/>
                <a:gd name="T21" fmla="*/ 145 h 231"/>
                <a:gd name="T22" fmla="*/ 0 w 145"/>
                <a:gd name="T23" fmla="*/ 153 h 231"/>
                <a:gd name="T24" fmla="*/ 1 w 145"/>
                <a:gd name="T25" fmla="*/ 163 h 231"/>
                <a:gd name="T26" fmla="*/ 5 w 145"/>
                <a:gd name="T27" fmla="*/ 177 h 231"/>
                <a:gd name="T28" fmla="*/ 13 w 145"/>
                <a:gd name="T29" fmla="*/ 192 h 231"/>
                <a:gd name="T30" fmla="*/ 21 w 145"/>
                <a:gd name="T31" fmla="*/ 206 h 231"/>
                <a:gd name="T32" fmla="*/ 29 w 145"/>
                <a:gd name="T33" fmla="*/ 216 h 231"/>
                <a:gd name="T34" fmla="*/ 39 w 145"/>
                <a:gd name="T35" fmla="*/ 224 h 231"/>
                <a:gd name="T36" fmla="*/ 47 w 145"/>
                <a:gd name="T37" fmla="*/ 230 h 231"/>
                <a:gd name="T38" fmla="*/ 53 w 145"/>
                <a:gd name="T39" fmla="*/ 231 h 231"/>
                <a:gd name="T40" fmla="*/ 53 w 145"/>
                <a:gd name="T41" fmla="*/ 231 h 231"/>
                <a:gd name="T42" fmla="*/ 60 w 145"/>
                <a:gd name="T43" fmla="*/ 230 h 231"/>
                <a:gd name="T44" fmla="*/ 70 w 145"/>
                <a:gd name="T45" fmla="*/ 226 h 231"/>
                <a:gd name="T46" fmla="*/ 82 w 145"/>
                <a:gd name="T47" fmla="*/ 220 h 231"/>
                <a:gd name="T48" fmla="*/ 94 w 145"/>
                <a:gd name="T49" fmla="*/ 212 h 231"/>
                <a:gd name="T50" fmla="*/ 107 w 145"/>
                <a:gd name="T51" fmla="*/ 203 h 231"/>
                <a:gd name="T52" fmla="*/ 119 w 145"/>
                <a:gd name="T53" fmla="*/ 191 h 231"/>
                <a:gd name="T54" fmla="*/ 130 w 145"/>
                <a:gd name="T55" fmla="*/ 177 h 231"/>
                <a:gd name="T56" fmla="*/ 135 w 145"/>
                <a:gd name="T57" fmla="*/ 169 h 231"/>
                <a:gd name="T58" fmla="*/ 139 w 145"/>
                <a:gd name="T59" fmla="*/ 161 h 231"/>
                <a:gd name="T60" fmla="*/ 139 w 145"/>
                <a:gd name="T61" fmla="*/ 161 h 231"/>
                <a:gd name="T62" fmla="*/ 142 w 145"/>
                <a:gd name="T63" fmla="*/ 152 h 231"/>
                <a:gd name="T64" fmla="*/ 145 w 145"/>
                <a:gd name="T65" fmla="*/ 143 h 231"/>
                <a:gd name="T66" fmla="*/ 145 w 145"/>
                <a:gd name="T67" fmla="*/ 133 h 231"/>
                <a:gd name="T68" fmla="*/ 145 w 145"/>
                <a:gd name="T69" fmla="*/ 122 h 231"/>
                <a:gd name="T70" fmla="*/ 142 w 145"/>
                <a:gd name="T71" fmla="*/ 102 h 231"/>
                <a:gd name="T72" fmla="*/ 136 w 145"/>
                <a:gd name="T73" fmla="*/ 82 h 231"/>
                <a:gd name="T74" fmla="*/ 130 w 145"/>
                <a:gd name="T75" fmla="*/ 65 h 231"/>
                <a:gd name="T76" fmla="*/ 124 w 145"/>
                <a:gd name="T77" fmla="*/ 51 h 231"/>
                <a:gd name="T78" fmla="*/ 118 w 145"/>
                <a:gd name="T79" fmla="*/ 38 h 231"/>
                <a:gd name="T80" fmla="*/ 32 w 145"/>
                <a:gd name="T8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" h="231">
                  <a:moveTo>
                    <a:pt x="32" y="0"/>
                  </a:moveTo>
                  <a:lnTo>
                    <a:pt x="32" y="59"/>
                  </a:lnTo>
                  <a:lnTo>
                    <a:pt x="32" y="59"/>
                  </a:lnTo>
                  <a:lnTo>
                    <a:pt x="31" y="65"/>
                  </a:lnTo>
                  <a:lnTo>
                    <a:pt x="27" y="73"/>
                  </a:lnTo>
                  <a:lnTo>
                    <a:pt x="16" y="90"/>
                  </a:lnTo>
                  <a:lnTo>
                    <a:pt x="11" y="102"/>
                  </a:lnTo>
                  <a:lnTo>
                    <a:pt x="5" y="114"/>
                  </a:lnTo>
                  <a:lnTo>
                    <a:pt x="1" y="129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53"/>
                  </a:lnTo>
                  <a:lnTo>
                    <a:pt x="1" y="163"/>
                  </a:lnTo>
                  <a:lnTo>
                    <a:pt x="5" y="177"/>
                  </a:lnTo>
                  <a:lnTo>
                    <a:pt x="13" y="192"/>
                  </a:lnTo>
                  <a:lnTo>
                    <a:pt x="21" y="206"/>
                  </a:lnTo>
                  <a:lnTo>
                    <a:pt x="29" y="216"/>
                  </a:lnTo>
                  <a:lnTo>
                    <a:pt x="39" y="224"/>
                  </a:lnTo>
                  <a:lnTo>
                    <a:pt x="47" y="230"/>
                  </a:lnTo>
                  <a:lnTo>
                    <a:pt x="53" y="231"/>
                  </a:lnTo>
                  <a:lnTo>
                    <a:pt x="53" y="231"/>
                  </a:lnTo>
                  <a:lnTo>
                    <a:pt x="60" y="230"/>
                  </a:lnTo>
                  <a:lnTo>
                    <a:pt x="70" y="226"/>
                  </a:lnTo>
                  <a:lnTo>
                    <a:pt x="82" y="220"/>
                  </a:lnTo>
                  <a:lnTo>
                    <a:pt x="94" y="212"/>
                  </a:lnTo>
                  <a:lnTo>
                    <a:pt x="107" y="203"/>
                  </a:lnTo>
                  <a:lnTo>
                    <a:pt x="119" y="191"/>
                  </a:lnTo>
                  <a:lnTo>
                    <a:pt x="130" y="177"/>
                  </a:lnTo>
                  <a:lnTo>
                    <a:pt x="135" y="169"/>
                  </a:lnTo>
                  <a:lnTo>
                    <a:pt x="139" y="161"/>
                  </a:lnTo>
                  <a:lnTo>
                    <a:pt x="139" y="161"/>
                  </a:lnTo>
                  <a:lnTo>
                    <a:pt x="142" y="152"/>
                  </a:lnTo>
                  <a:lnTo>
                    <a:pt x="145" y="143"/>
                  </a:lnTo>
                  <a:lnTo>
                    <a:pt x="145" y="133"/>
                  </a:lnTo>
                  <a:lnTo>
                    <a:pt x="145" y="122"/>
                  </a:lnTo>
                  <a:lnTo>
                    <a:pt x="142" y="102"/>
                  </a:lnTo>
                  <a:lnTo>
                    <a:pt x="136" y="82"/>
                  </a:lnTo>
                  <a:lnTo>
                    <a:pt x="130" y="65"/>
                  </a:lnTo>
                  <a:lnTo>
                    <a:pt x="124" y="51"/>
                  </a:lnTo>
                  <a:lnTo>
                    <a:pt x="118" y="3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F56046B9-3AE2-00DB-BD64-636B46468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" y="1519238"/>
              <a:ext cx="1963738" cy="1266825"/>
            </a:xfrm>
            <a:custGeom>
              <a:avLst/>
              <a:gdLst>
                <a:gd name="T0" fmla="*/ 10 w 1237"/>
                <a:gd name="T1" fmla="*/ 150 h 798"/>
                <a:gd name="T2" fmla="*/ 0 w 1237"/>
                <a:gd name="T3" fmla="*/ 167 h 798"/>
                <a:gd name="T4" fmla="*/ 10 w 1237"/>
                <a:gd name="T5" fmla="*/ 182 h 798"/>
                <a:gd name="T6" fmla="*/ 32 w 1237"/>
                <a:gd name="T7" fmla="*/ 189 h 798"/>
                <a:gd name="T8" fmla="*/ 25 w 1237"/>
                <a:gd name="T9" fmla="*/ 208 h 798"/>
                <a:gd name="T10" fmla="*/ 101 w 1237"/>
                <a:gd name="T11" fmla="*/ 246 h 798"/>
                <a:gd name="T12" fmla="*/ 530 w 1237"/>
                <a:gd name="T13" fmla="*/ 430 h 798"/>
                <a:gd name="T14" fmla="*/ 679 w 1237"/>
                <a:gd name="T15" fmla="*/ 453 h 798"/>
                <a:gd name="T16" fmla="*/ 827 w 1237"/>
                <a:gd name="T17" fmla="*/ 484 h 798"/>
                <a:gd name="T18" fmla="*/ 866 w 1237"/>
                <a:gd name="T19" fmla="*/ 504 h 798"/>
                <a:gd name="T20" fmla="*/ 948 w 1237"/>
                <a:gd name="T21" fmla="*/ 582 h 798"/>
                <a:gd name="T22" fmla="*/ 1012 w 1237"/>
                <a:gd name="T23" fmla="*/ 661 h 798"/>
                <a:gd name="T24" fmla="*/ 1006 w 1237"/>
                <a:gd name="T25" fmla="*/ 674 h 798"/>
                <a:gd name="T26" fmla="*/ 953 w 1237"/>
                <a:gd name="T27" fmla="*/ 735 h 798"/>
                <a:gd name="T28" fmla="*/ 941 w 1237"/>
                <a:gd name="T29" fmla="*/ 768 h 798"/>
                <a:gd name="T30" fmla="*/ 940 w 1237"/>
                <a:gd name="T31" fmla="*/ 790 h 798"/>
                <a:gd name="T32" fmla="*/ 1000 w 1237"/>
                <a:gd name="T33" fmla="*/ 758 h 798"/>
                <a:gd name="T34" fmla="*/ 1030 w 1237"/>
                <a:gd name="T35" fmla="*/ 752 h 798"/>
                <a:gd name="T36" fmla="*/ 1055 w 1237"/>
                <a:gd name="T37" fmla="*/ 752 h 798"/>
                <a:gd name="T38" fmla="*/ 1065 w 1237"/>
                <a:gd name="T39" fmla="*/ 747 h 798"/>
                <a:gd name="T40" fmla="*/ 1070 w 1237"/>
                <a:gd name="T41" fmla="*/ 752 h 798"/>
                <a:gd name="T42" fmla="*/ 1093 w 1237"/>
                <a:gd name="T43" fmla="*/ 758 h 798"/>
                <a:gd name="T44" fmla="*/ 1144 w 1237"/>
                <a:gd name="T45" fmla="*/ 763 h 798"/>
                <a:gd name="T46" fmla="*/ 1220 w 1237"/>
                <a:gd name="T47" fmla="*/ 795 h 798"/>
                <a:gd name="T48" fmla="*/ 1237 w 1237"/>
                <a:gd name="T49" fmla="*/ 795 h 798"/>
                <a:gd name="T50" fmla="*/ 1233 w 1237"/>
                <a:gd name="T51" fmla="*/ 780 h 798"/>
                <a:gd name="T52" fmla="*/ 1180 w 1237"/>
                <a:gd name="T53" fmla="*/ 719 h 798"/>
                <a:gd name="T54" fmla="*/ 1142 w 1237"/>
                <a:gd name="T55" fmla="*/ 692 h 798"/>
                <a:gd name="T56" fmla="*/ 1082 w 1237"/>
                <a:gd name="T57" fmla="*/ 638 h 798"/>
                <a:gd name="T58" fmla="*/ 1071 w 1237"/>
                <a:gd name="T59" fmla="*/ 521 h 798"/>
                <a:gd name="T60" fmla="*/ 1048 w 1237"/>
                <a:gd name="T61" fmla="*/ 440 h 798"/>
                <a:gd name="T62" fmla="*/ 1016 w 1237"/>
                <a:gd name="T63" fmla="*/ 381 h 798"/>
                <a:gd name="T64" fmla="*/ 957 w 1237"/>
                <a:gd name="T65" fmla="*/ 307 h 798"/>
                <a:gd name="T66" fmla="*/ 852 w 1237"/>
                <a:gd name="T67" fmla="*/ 210 h 798"/>
                <a:gd name="T68" fmla="*/ 835 w 1237"/>
                <a:gd name="T69" fmla="*/ 178 h 798"/>
                <a:gd name="T70" fmla="*/ 830 w 1237"/>
                <a:gd name="T71" fmla="*/ 127 h 798"/>
                <a:gd name="T72" fmla="*/ 839 w 1237"/>
                <a:gd name="T73" fmla="*/ 99 h 798"/>
                <a:gd name="T74" fmla="*/ 886 w 1237"/>
                <a:gd name="T75" fmla="*/ 41 h 798"/>
                <a:gd name="T76" fmla="*/ 921 w 1237"/>
                <a:gd name="T77" fmla="*/ 6 h 798"/>
                <a:gd name="T78" fmla="*/ 908 w 1237"/>
                <a:gd name="T79" fmla="*/ 1 h 798"/>
                <a:gd name="T80" fmla="*/ 829 w 1237"/>
                <a:gd name="T81" fmla="*/ 8 h 798"/>
                <a:gd name="T82" fmla="*/ 777 w 1237"/>
                <a:gd name="T83" fmla="*/ 28 h 798"/>
                <a:gd name="T84" fmla="*/ 657 w 1237"/>
                <a:gd name="T85" fmla="*/ 102 h 798"/>
                <a:gd name="T86" fmla="*/ 629 w 1237"/>
                <a:gd name="T87" fmla="*/ 107 h 798"/>
                <a:gd name="T88" fmla="*/ 578 w 1237"/>
                <a:gd name="T89" fmla="*/ 98 h 798"/>
                <a:gd name="T90" fmla="*/ 401 w 1237"/>
                <a:gd name="T91" fmla="*/ 59 h 798"/>
                <a:gd name="T92" fmla="*/ 289 w 1237"/>
                <a:gd name="T93" fmla="*/ 48 h 798"/>
                <a:gd name="T94" fmla="*/ 151 w 1237"/>
                <a:gd name="T95" fmla="*/ 63 h 798"/>
                <a:gd name="T96" fmla="*/ 91 w 1237"/>
                <a:gd name="T97" fmla="*/ 81 h 798"/>
                <a:gd name="T98" fmla="*/ 28 w 1237"/>
                <a:gd name="T99" fmla="*/ 13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37" h="798">
                  <a:moveTo>
                    <a:pt x="21" y="146"/>
                  </a:moveTo>
                  <a:lnTo>
                    <a:pt x="21" y="146"/>
                  </a:lnTo>
                  <a:lnTo>
                    <a:pt x="17" y="147"/>
                  </a:lnTo>
                  <a:lnTo>
                    <a:pt x="10" y="150"/>
                  </a:lnTo>
                  <a:lnTo>
                    <a:pt x="6" y="153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1" y="174"/>
                  </a:lnTo>
                  <a:lnTo>
                    <a:pt x="5" y="178"/>
                  </a:lnTo>
                  <a:lnTo>
                    <a:pt x="10" y="182"/>
                  </a:lnTo>
                  <a:lnTo>
                    <a:pt x="16" y="185"/>
                  </a:lnTo>
                  <a:lnTo>
                    <a:pt x="26" y="187"/>
                  </a:lnTo>
                  <a:lnTo>
                    <a:pt x="32" y="189"/>
                  </a:lnTo>
                  <a:lnTo>
                    <a:pt x="32" y="189"/>
                  </a:lnTo>
                  <a:lnTo>
                    <a:pt x="30" y="191"/>
                  </a:lnTo>
                  <a:lnTo>
                    <a:pt x="26" y="197"/>
                  </a:lnTo>
                  <a:lnTo>
                    <a:pt x="25" y="203"/>
                  </a:lnTo>
                  <a:lnTo>
                    <a:pt x="25" y="208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48" y="221"/>
                  </a:lnTo>
                  <a:lnTo>
                    <a:pt x="101" y="246"/>
                  </a:lnTo>
                  <a:lnTo>
                    <a:pt x="265" y="319"/>
                  </a:lnTo>
                  <a:lnTo>
                    <a:pt x="434" y="393"/>
                  </a:lnTo>
                  <a:lnTo>
                    <a:pt x="497" y="418"/>
                  </a:lnTo>
                  <a:lnTo>
                    <a:pt x="530" y="430"/>
                  </a:lnTo>
                  <a:lnTo>
                    <a:pt x="530" y="430"/>
                  </a:lnTo>
                  <a:lnTo>
                    <a:pt x="553" y="434"/>
                  </a:lnTo>
                  <a:lnTo>
                    <a:pt x="589" y="440"/>
                  </a:lnTo>
                  <a:lnTo>
                    <a:pt x="679" y="453"/>
                  </a:lnTo>
                  <a:lnTo>
                    <a:pt x="727" y="461"/>
                  </a:lnTo>
                  <a:lnTo>
                    <a:pt x="773" y="469"/>
                  </a:lnTo>
                  <a:lnTo>
                    <a:pt x="811" y="479"/>
                  </a:lnTo>
                  <a:lnTo>
                    <a:pt x="827" y="484"/>
                  </a:lnTo>
                  <a:lnTo>
                    <a:pt x="841" y="489"/>
                  </a:lnTo>
                  <a:lnTo>
                    <a:pt x="841" y="489"/>
                  </a:lnTo>
                  <a:lnTo>
                    <a:pt x="853" y="496"/>
                  </a:lnTo>
                  <a:lnTo>
                    <a:pt x="866" y="504"/>
                  </a:lnTo>
                  <a:lnTo>
                    <a:pt x="880" y="515"/>
                  </a:lnTo>
                  <a:lnTo>
                    <a:pt x="893" y="527"/>
                  </a:lnTo>
                  <a:lnTo>
                    <a:pt x="921" y="554"/>
                  </a:lnTo>
                  <a:lnTo>
                    <a:pt x="948" y="582"/>
                  </a:lnTo>
                  <a:lnTo>
                    <a:pt x="972" y="610"/>
                  </a:lnTo>
                  <a:lnTo>
                    <a:pt x="992" y="634"/>
                  </a:lnTo>
                  <a:lnTo>
                    <a:pt x="1006" y="652"/>
                  </a:lnTo>
                  <a:lnTo>
                    <a:pt x="1012" y="661"/>
                  </a:lnTo>
                  <a:lnTo>
                    <a:pt x="1012" y="661"/>
                  </a:lnTo>
                  <a:lnTo>
                    <a:pt x="1012" y="664"/>
                  </a:lnTo>
                  <a:lnTo>
                    <a:pt x="1011" y="666"/>
                  </a:lnTo>
                  <a:lnTo>
                    <a:pt x="1006" y="674"/>
                  </a:lnTo>
                  <a:lnTo>
                    <a:pt x="985" y="696"/>
                  </a:lnTo>
                  <a:lnTo>
                    <a:pt x="973" y="708"/>
                  </a:lnTo>
                  <a:lnTo>
                    <a:pt x="963" y="721"/>
                  </a:lnTo>
                  <a:lnTo>
                    <a:pt x="953" y="735"/>
                  </a:lnTo>
                  <a:lnTo>
                    <a:pt x="951" y="740"/>
                  </a:lnTo>
                  <a:lnTo>
                    <a:pt x="948" y="747"/>
                  </a:lnTo>
                  <a:lnTo>
                    <a:pt x="948" y="747"/>
                  </a:lnTo>
                  <a:lnTo>
                    <a:pt x="941" y="768"/>
                  </a:lnTo>
                  <a:lnTo>
                    <a:pt x="939" y="782"/>
                  </a:lnTo>
                  <a:lnTo>
                    <a:pt x="939" y="786"/>
                  </a:lnTo>
                  <a:lnTo>
                    <a:pt x="939" y="790"/>
                  </a:lnTo>
                  <a:lnTo>
                    <a:pt x="940" y="790"/>
                  </a:lnTo>
                  <a:lnTo>
                    <a:pt x="943" y="790"/>
                  </a:lnTo>
                  <a:lnTo>
                    <a:pt x="943" y="790"/>
                  </a:lnTo>
                  <a:lnTo>
                    <a:pt x="976" y="770"/>
                  </a:lnTo>
                  <a:lnTo>
                    <a:pt x="1000" y="758"/>
                  </a:lnTo>
                  <a:lnTo>
                    <a:pt x="1010" y="754"/>
                  </a:lnTo>
                  <a:lnTo>
                    <a:pt x="1018" y="752"/>
                  </a:lnTo>
                  <a:lnTo>
                    <a:pt x="1018" y="752"/>
                  </a:lnTo>
                  <a:lnTo>
                    <a:pt x="1030" y="752"/>
                  </a:lnTo>
                  <a:lnTo>
                    <a:pt x="1042" y="754"/>
                  </a:lnTo>
                  <a:lnTo>
                    <a:pt x="1050" y="754"/>
                  </a:lnTo>
                  <a:lnTo>
                    <a:pt x="1054" y="754"/>
                  </a:lnTo>
                  <a:lnTo>
                    <a:pt x="1055" y="752"/>
                  </a:lnTo>
                  <a:lnTo>
                    <a:pt x="1055" y="752"/>
                  </a:lnTo>
                  <a:lnTo>
                    <a:pt x="1058" y="750"/>
                  </a:lnTo>
                  <a:lnTo>
                    <a:pt x="1062" y="747"/>
                  </a:lnTo>
                  <a:lnTo>
                    <a:pt x="1065" y="747"/>
                  </a:lnTo>
                  <a:lnTo>
                    <a:pt x="1066" y="747"/>
                  </a:lnTo>
                  <a:lnTo>
                    <a:pt x="1066" y="747"/>
                  </a:lnTo>
                  <a:lnTo>
                    <a:pt x="1067" y="750"/>
                  </a:lnTo>
                  <a:lnTo>
                    <a:pt x="1070" y="752"/>
                  </a:lnTo>
                  <a:lnTo>
                    <a:pt x="1075" y="756"/>
                  </a:lnTo>
                  <a:lnTo>
                    <a:pt x="1082" y="758"/>
                  </a:lnTo>
                  <a:lnTo>
                    <a:pt x="1082" y="758"/>
                  </a:lnTo>
                  <a:lnTo>
                    <a:pt x="1093" y="758"/>
                  </a:lnTo>
                  <a:lnTo>
                    <a:pt x="1109" y="758"/>
                  </a:lnTo>
                  <a:lnTo>
                    <a:pt x="1119" y="758"/>
                  </a:lnTo>
                  <a:lnTo>
                    <a:pt x="1130" y="760"/>
                  </a:lnTo>
                  <a:lnTo>
                    <a:pt x="1144" y="763"/>
                  </a:lnTo>
                  <a:lnTo>
                    <a:pt x="1157" y="768"/>
                  </a:lnTo>
                  <a:lnTo>
                    <a:pt x="1157" y="768"/>
                  </a:lnTo>
                  <a:lnTo>
                    <a:pt x="1209" y="791"/>
                  </a:lnTo>
                  <a:lnTo>
                    <a:pt x="1220" y="795"/>
                  </a:lnTo>
                  <a:lnTo>
                    <a:pt x="1228" y="798"/>
                  </a:lnTo>
                  <a:lnTo>
                    <a:pt x="1233" y="798"/>
                  </a:lnTo>
                  <a:lnTo>
                    <a:pt x="1236" y="796"/>
                  </a:lnTo>
                  <a:lnTo>
                    <a:pt x="1237" y="795"/>
                  </a:lnTo>
                  <a:lnTo>
                    <a:pt x="1237" y="795"/>
                  </a:lnTo>
                  <a:lnTo>
                    <a:pt x="1237" y="792"/>
                  </a:lnTo>
                  <a:lnTo>
                    <a:pt x="1237" y="790"/>
                  </a:lnTo>
                  <a:lnTo>
                    <a:pt x="1233" y="780"/>
                  </a:lnTo>
                  <a:lnTo>
                    <a:pt x="1225" y="770"/>
                  </a:lnTo>
                  <a:lnTo>
                    <a:pt x="1215" y="756"/>
                  </a:lnTo>
                  <a:lnTo>
                    <a:pt x="1192" y="731"/>
                  </a:lnTo>
                  <a:lnTo>
                    <a:pt x="1180" y="719"/>
                  </a:lnTo>
                  <a:lnTo>
                    <a:pt x="1168" y="709"/>
                  </a:lnTo>
                  <a:lnTo>
                    <a:pt x="1168" y="709"/>
                  </a:lnTo>
                  <a:lnTo>
                    <a:pt x="1156" y="701"/>
                  </a:lnTo>
                  <a:lnTo>
                    <a:pt x="1142" y="692"/>
                  </a:lnTo>
                  <a:lnTo>
                    <a:pt x="1114" y="677"/>
                  </a:lnTo>
                  <a:lnTo>
                    <a:pt x="1082" y="661"/>
                  </a:lnTo>
                  <a:lnTo>
                    <a:pt x="1082" y="661"/>
                  </a:lnTo>
                  <a:lnTo>
                    <a:pt x="1082" y="638"/>
                  </a:lnTo>
                  <a:lnTo>
                    <a:pt x="1082" y="613"/>
                  </a:lnTo>
                  <a:lnTo>
                    <a:pt x="1079" y="579"/>
                  </a:lnTo>
                  <a:lnTo>
                    <a:pt x="1075" y="542"/>
                  </a:lnTo>
                  <a:lnTo>
                    <a:pt x="1071" y="521"/>
                  </a:lnTo>
                  <a:lnTo>
                    <a:pt x="1067" y="501"/>
                  </a:lnTo>
                  <a:lnTo>
                    <a:pt x="1062" y="481"/>
                  </a:lnTo>
                  <a:lnTo>
                    <a:pt x="1055" y="460"/>
                  </a:lnTo>
                  <a:lnTo>
                    <a:pt x="1048" y="440"/>
                  </a:lnTo>
                  <a:lnTo>
                    <a:pt x="1039" y="419"/>
                  </a:lnTo>
                  <a:lnTo>
                    <a:pt x="1039" y="419"/>
                  </a:lnTo>
                  <a:lnTo>
                    <a:pt x="1028" y="399"/>
                  </a:lnTo>
                  <a:lnTo>
                    <a:pt x="1016" y="381"/>
                  </a:lnTo>
                  <a:lnTo>
                    <a:pt x="1003" y="362"/>
                  </a:lnTo>
                  <a:lnTo>
                    <a:pt x="988" y="343"/>
                  </a:lnTo>
                  <a:lnTo>
                    <a:pt x="973" y="324"/>
                  </a:lnTo>
                  <a:lnTo>
                    <a:pt x="957" y="307"/>
                  </a:lnTo>
                  <a:lnTo>
                    <a:pt x="927" y="276"/>
                  </a:lnTo>
                  <a:lnTo>
                    <a:pt x="897" y="249"/>
                  </a:lnTo>
                  <a:lnTo>
                    <a:pt x="874" y="228"/>
                  </a:lnTo>
                  <a:lnTo>
                    <a:pt x="852" y="210"/>
                  </a:lnTo>
                  <a:lnTo>
                    <a:pt x="852" y="210"/>
                  </a:lnTo>
                  <a:lnTo>
                    <a:pt x="846" y="201"/>
                  </a:lnTo>
                  <a:lnTo>
                    <a:pt x="841" y="191"/>
                  </a:lnTo>
                  <a:lnTo>
                    <a:pt x="835" y="178"/>
                  </a:lnTo>
                  <a:lnTo>
                    <a:pt x="831" y="162"/>
                  </a:lnTo>
                  <a:lnTo>
                    <a:pt x="830" y="146"/>
                  </a:lnTo>
                  <a:lnTo>
                    <a:pt x="830" y="136"/>
                  </a:lnTo>
                  <a:lnTo>
                    <a:pt x="830" y="127"/>
                  </a:lnTo>
                  <a:lnTo>
                    <a:pt x="833" y="118"/>
                  </a:lnTo>
                  <a:lnTo>
                    <a:pt x="835" y="108"/>
                  </a:lnTo>
                  <a:lnTo>
                    <a:pt x="835" y="108"/>
                  </a:lnTo>
                  <a:lnTo>
                    <a:pt x="839" y="99"/>
                  </a:lnTo>
                  <a:lnTo>
                    <a:pt x="845" y="89"/>
                  </a:lnTo>
                  <a:lnTo>
                    <a:pt x="857" y="72"/>
                  </a:lnTo>
                  <a:lnTo>
                    <a:pt x="872" y="56"/>
                  </a:lnTo>
                  <a:lnTo>
                    <a:pt x="886" y="41"/>
                  </a:lnTo>
                  <a:lnTo>
                    <a:pt x="912" y="18"/>
                  </a:lnTo>
                  <a:lnTo>
                    <a:pt x="919" y="10"/>
                  </a:lnTo>
                  <a:lnTo>
                    <a:pt x="921" y="8"/>
                  </a:lnTo>
                  <a:lnTo>
                    <a:pt x="921" y="6"/>
                  </a:lnTo>
                  <a:lnTo>
                    <a:pt x="921" y="6"/>
                  </a:lnTo>
                  <a:lnTo>
                    <a:pt x="920" y="5"/>
                  </a:lnTo>
                  <a:lnTo>
                    <a:pt x="917" y="4"/>
                  </a:lnTo>
                  <a:lnTo>
                    <a:pt x="908" y="1"/>
                  </a:lnTo>
                  <a:lnTo>
                    <a:pt x="893" y="0"/>
                  </a:lnTo>
                  <a:lnTo>
                    <a:pt x="876" y="0"/>
                  </a:lnTo>
                  <a:lnTo>
                    <a:pt x="853" y="2"/>
                  </a:lnTo>
                  <a:lnTo>
                    <a:pt x="829" y="8"/>
                  </a:lnTo>
                  <a:lnTo>
                    <a:pt x="803" y="16"/>
                  </a:lnTo>
                  <a:lnTo>
                    <a:pt x="790" y="21"/>
                  </a:lnTo>
                  <a:lnTo>
                    <a:pt x="777" y="28"/>
                  </a:lnTo>
                  <a:lnTo>
                    <a:pt x="777" y="28"/>
                  </a:lnTo>
                  <a:lnTo>
                    <a:pt x="750" y="43"/>
                  </a:lnTo>
                  <a:lnTo>
                    <a:pt x="726" y="56"/>
                  </a:lnTo>
                  <a:lnTo>
                    <a:pt x="685" y="81"/>
                  </a:lnTo>
                  <a:lnTo>
                    <a:pt x="657" y="102"/>
                  </a:lnTo>
                  <a:lnTo>
                    <a:pt x="648" y="108"/>
                  </a:lnTo>
                  <a:lnTo>
                    <a:pt x="648" y="108"/>
                  </a:lnTo>
                  <a:lnTo>
                    <a:pt x="643" y="108"/>
                  </a:lnTo>
                  <a:lnTo>
                    <a:pt x="629" y="107"/>
                  </a:lnTo>
                  <a:lnTo>
                    <a:pt x="608" y="104"/>
                  </a:lnTo>
                  <a:lnTo>
                    <a:pt x="593" y="102"/>
                  </a:lnTo>
                  <a:lnTo>
                    <a:pt x="578" y="98"/>
                  </a:lnTo>
                  <a:lnTo>
                    <a:pt x="578" y="98"/>
                  </a:lnTo>
                  <a:lnTo>
                    <a:pt x="535" y="85"/>
                  </a:lnTo>
                  <a:lnTo>
                    <a:pt x="474" y="72"/>
                  </a:lnTo>
                  <a:lnTo>
                    <a:pt x="439" y="65"/>
                  </a:lnTo>
                  <a:lnTo>
                    <a:pt x="401" y="59"/>
                  </a:lnTo>
                  <a:lnTo>
                    <a:pt x="364" y="53"/>
                  </a:lnTo>
                  <a:lnTo>
                    <a:pt x="326" y="49"/>
                  </a:lnTo>
                  <a:lnTo>
                    <a:pt x="326" y="49"/>
                  </a:lnTo>
                  <a:lnTo>
                    <a:pt x="289" y="48"/>
                  </a:lnTo>
                  <a:lnTo>
                    <a:pt x="251" y="49"/>
                  </a:lnTo>
                  <a:lnTo>
                    <a:pt x="215" y="52"/>
                  </a:lnTo>
                  <a:lnTo>
                    <a:pt x="180" y="57"/>
                  </a:lnTo>
                  <a:lnTo>
                    <a:pt x="151" y="63"/>
                  </a:lnTo>
                  <a:lnTo>
                    <a:pt x="124" y="69"/>
                  </a:lnTo>
                  <a:lnTo>
                    <a:pt x="104" y="76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80" y="88"/>
                  </a:lnTo>
                  <a:lnTo>
                    <a:pt x="69" y="98"/>
                  </a:lnTo>
                  <a:lnTo>
                    <a:pt x="47" y="119"/>
                  </a:lnTo>
                  <a:lnTo>
                    <a:pt x="28" y="138"/>
                  </a:lnTo>
                  <a:lnTo>
                    <a:pt x="21" y="146"/>
                  </a:lnTo>
                  <a:lnTo>
                    <a:pt x="21" y="14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91E854CC-113F-7CC4-6D36-69ED2383F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5" y="1733550"/>
              <a:ext cx="339725" cy="69850"/>
            </a:xfrm>
            <a:custGeom>
              <a:avLst/>
              <a:gdLst>
                <a:gd name="T0" fmla="*/ 214 w 214"/>
                <a:gd name="T1" fmla="*/ 32 h 44"/>
                <a:gd name="T2" fmla="*/ 214 w 214"/>
                <a:gd name="T3" fmla="*/ 32 h 44"/>
                <a:gd name="T4" fmla="*/ 176 w 214"/>
                <a:gd name="T5" fmla="*/ 23 h 44"/>
                <a:gd name="T6" fmla="*/ 144 w 214"/>
                <a:gd name="T7" fmla="*/ 15 h 44"/>
                <a:gd name="T8" fmla="*/ 118 w 214"/>
                <a:gd name="T9" fmla="*/ 5 h 44"/>
                <a:gd name="T10" fmla="*/ 118 w 214"/>
                <a:gd name="T11" fmla="*/ 5 h 44"/>
                <a:gd name="T12" fmla="*/ 104 w 214"/>
                <a:gd name="T13" fmla="*/ 1 h 44"/>
                <a:gd name="T14" fmla="*/ 87 w 214"/>
                <a:gd name="T15" fmla="*/ 0 h 44"/>
                <a:gd name="T16" fmla="*/ 68 w 214"/>
                <a:gd name="T17" fmla="*/ 0 h 44"/>
                <a:gd name="T18" fmla="*/ 48 w 214"/>
                <a:gd name="T19" fmla="*/ 1 h 44"/>
                <a:gd name="T20" fmla="*/ 30 w 214"/>
                <a:gd name="T21" fmla="*/ 3 h 44"/>
                <a:gd name="T22" fmla="*/ 14 w 214"/>
                <a:gd name="T23" fmla="*/ 5 h 44"/>
                <a:gd name="T24" fmla="*/ 4 w 214"/>
                <a:gd name="T25" fmla="*/ 8 h 44"/>
                <a:gd name="T26" fmla="*/ 1 w 214"/>
                <a:gd name="T27" fmla="*/ 9 h 44"/>
                <a:gd name="T28" fmla="*/ 0 w 214"/>
                <a:gd name="T29" fmla="*/ 11 h 44"/>
                <a:gd name="T30" fmla="*/ 0 w 214"/>
                <a:gd name="T31" fmla="*/ 11 h 44"/>
                <a:gd name="T32" fmla="*/ 1 w 214"/>
                <a:gd name="T33" fmla="*/ 13 h 44"/>
                <a:gd name="T34" fmla="*/ 5 w 214"/>
                <a:gd name="T35" fmla="*/ 18 h 44"/>
                <a:gd name="T36" fmla="*/ 18 w 214"/>
                <a:gd name="T37" fmla="*/ 27 h 44"/>
                <a:gd name="T38" fmla="*/ 39 w 214"/>
                <a:gd name="T39" fmla="*/ 36 h 44"/>
                <a:gd name="T40" fmla="*/ 59 w 214"/>
                <a:gd name="T41" fmla="*/ 43 h 44"/>
                <a:gd name="T42" fmla="*/ 59 w 214"/>
                <a:gd name="T43" fmla="*/ 43 h 44"/>
                <a:gd name="T44" fmla="*/ 73 w 214"/>
                <a:gd name="T45" fmla="*/ 44 h 44"/>
                <a:gd name="T46" fmla="*/ 95 w 214"/>
                <a:gd name="T47" fmla="*/ 44 h 44"/>
                <a:gd name="T48" fmla="*/ 119 w 214"/>
                <a:gd name="T49" fmla="*/ 43 h 44"/>
                <a:gd name="T50" fmla="*/ 147 w 214"/>
                <a:gd name="T51" fmla="*/ 40 h 44"/>
                <a:gd name="T52" fmla="*/ 194 w 214"/>
                <a:gd name="T53" fmla="*/ 35 h 44"/>
                <a:gd name="T54" fmla="*/ 214 w 214"/>
                <a:gd name="T55" fmla="*/ 32 h 44"/>
                <a:gd name="T56" fmla="*/ 214 w 214"/>
                <a:gd name="T57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44">
                  <a:moveTo>
                    <a:pt x="214" y="32"/>
                  </a:moveTo>
                  <a:lnTo>
                    <a:pt x="214" y="32"/>
                  </a:lnTo>
                  <a:lnTo>
                    <a:pt x="176" y="23"/>
                  </a:lnTo>
                  <a:lnTo>
                    <a:pt x="144" y="15"/>
                  </a:lnTo>
                  <a:lnTo>
                    <a:pt x="118" y="5"/>
                  </a:lnTo>
                  <a:lnTo>
                    <a:pt x="118" y="5"/>
                  </a:lnTo>
                  <a:lnTo>
                    <a:pt x="104" y="1"/>
                  </a:lnTo>
                  <a:lnTo>
                    <a:pt x="87" y="0"/>
                  </a:lnTo>
                  <a:lnTo>
                    <a:pt x="68" y="0"/>
                  </a:lnTo>
                  <a:lnTo>
                    <a:pt x="48" y="1"/>
                  </a:lnTo>
                  <a:lnTo>
                    <a:pt x="30" y="3"/>
                  </a:lnTo>
                  <a:lnTo>
                    <a:pt x="14" y="5"/>
                  </a:lnTo>
                  <a:lnTo>
                    <a:pt x="4" y="8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5" y="18"/>
                  </a:lnTo>
                  <a:lnTo>
                    <a:pt x="18" y="27"/>
                  </a:lnTo>
                  <a:lnTo>
                    <a:pt x="39" y="36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73" y="44"/>
                  </a:lnTo>
                  <a:lnTo>
                    <a:pt x="95" y="44"/>
                  </a:lnTo>
                  <a:lnTo>
                    <a:pt x="119" y="43"/>
                  </a:lnTo>
                  <a:lnTo>
                    <a:pt x="147" y="40"/>
                  </a:lnTo>
                  <a:lnTo>
                    <a:pt x="194" y="35"/>
                  </a:lnTo>
                  <a:lnTo>
                    <a:pt x="214" y="32"/>
                  </a:lnTo>
                  <a:lnTo>
                    <a:pt x="214" y="32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FF33FE0C-265D-95A0-0A98-3A28D3BFA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263" y="1827213"/>
              <a:ext cx="1547813" cy="555625"/>
            </a:xfrm>
            <a:custGeom>
              <a:avLst/>
              <a:gdLst>
                <a:gd name="T0" fmla="*/ 1 w 975"/>
                <a:gd name="T1" fmla="*/ 1 h 350"/>
                <a:gd name="T2" fmla="*/ 0 w 975"/>
                <a:gd name="T3" fmla="*/ 12 h 350"/>
                <a:gd name="T4" fmla="*/ 1 w 975"/>
                <a:gd name="T5" fmla="*/ 16 h 350"/>
                <a:gd name="T6" fmla="*/ 76 w 975"/>
                <a:gd name="T7" fmla="*/ 52 h 350"/>
                <a:gd name="T8" fmla="*/ 409 w 975"/>
                <a:gd name="T9" fmla="*/ 199 h 350"/>
                <a:gd name="T10" fmla="*/ 505 w 975"/>
                <a:gd name="T11" fmla="*/ 236 h 350"/>
                <a:gd name="T12" fmla="*/ 528 w 975"/>
                <a:gd name="T13" fmla="*/ 240 h 350"/>
                <a:gd name="T14" fmla="*/ 654 w 975"/>
                <a:gd name="T15" fmla="*/ 259 h 350"/>
                <a:gd name="T16" fmla="*/ 748 w 975"/>
                <a:gd name="T17" fmla="*/ 275 h 350"/>
                <a:gd name="T18" fmla="*/ 802 w 975"/>
                <a:gd name="T19" fmla="*/ 290 h 350"/>
                <a:gd name="T20" fmla="*/ 816 w 975"/>
                <a:gd name="T21" fmla="*/ 295 h 350"/>
                <a:gd name="T22" fmla="*/ 849 w 975"/>
                <a:gd name="T23" fmla="*/ 317 h 350"/>
                <a:gd name="T24" fmla="*/ 887 w 975"/>
                <a:gd name="T25" fmla="*/ 350 h 350"/>
                <a:gd name="T26" fmla="*/ 864 w 975"/>
                <a:gd name="T27" fmla="*/ 311 h 350"/>
                <a:gd name="T28" fmla="*/ 848 w 975"/>
                <a:gd name="T29" fmla="*/ 279 h 350"/>
                <a:gd name="T30" fmla="*/ 845 w 975"/>
                <a:gd name="T31" fmla="*/ 271 h 350"/>
                <a:gd name="T32" fmla="*/ 848 w 975"/>
                <a:gd name="T33" fmla="*/ 264 h 350"/>
                <a:gd name="T34" fmla="*/ 859 w 975"/>
                <a:gd name="T35" fmla="*/ 263 h 350"/>
                <a:gd name="T36" fmla="*/ 885 w 975"/>
                <a:gd name="T37" fmla="*/ 268 h 350"/>
                <a:gd name="T38" fmla="*/ 896 w 975"/>
                <a:gd name="T39" fmla="*/ 271 h 350"/>
                <a:gd name="T40" fmla="*/ 927 w 975"/>
                <a:gd name="T41" fmla="*/ 291 h 350"/>
                <a:gd name="T42" fmla="*/ 947 w 975"/>
                <a:gd name="T43" fmla="*/ 305 h 350"/>
                <a:gd name="T44" fmla="*/ 966 w 975"/>
                <a:gd name="T45" fmla="*/ 311 h 350"/>
                <a:gd name="T46" fmla="*/ 970 w 975"/>
                <a:gd name="T47" fmla="*/ 311 h 350"/>
                <a:gd name="T48" fmla="*/ 975 w 975"/>
                <a:gd name="T49" fmla="*/ 307 h 350"/>
                <a:gd name="T50" fmla="*/ 975 w 975"/>
                <a:gd name="T51" fmla="*/ 293 h 350"/>
                <a:gd name="T52" fmla="*/ 965 w 975"/>
                <a:gd name="T53" fmla="*/ 267 h 350"/>
                <a:gd name="T54" fmla="*/ 948 w 975"/>
                <a:gd name="T55" fmla="*/ 240 h 350"/>
                <a:gd name="T56" fmla="*/ 939 w 975"/>
                <a:gd name="T57" fmla="*/ 231 h 350"/>
                <a:gd name="T58" fmla="*/ 919 w 975"/>
                <a:gd name="T59" fmla="*/ 217 h 350"/>
                <a:gd name="T60" fmla="*/ 896 w 975"/>
                <a:gd name="T61" fmla="*/ 213 h 350"/>
                <a:gd name="T62" fmla="*/ 871 w 975"/>
                <a:gd name="T63" fmla="*/ 216 h 350"/>
                <a:gd name="T64" fmla="*/ 843 w 975"/>
                <a:gd name="T65" fmla="*/ 225 h 350"/>
                <a:gd name="T66" fmla="*/ 835 w 975"/>
                <a:gd name="T67" fmla="*/ 228 h 350"/>
                <a:gd name="T68" fmla="*/ 798 w 975"/>
                <a:gd name="T69" fmla="*/ 236 h 350"/>
                <a:gd name="T70" fmla="*/ 733 w 975"/>
                <a:gd name="T71" fmla="*/ 240 h 350"/>
                <a:gd name="T72" fmla="*/ 659 w 975"/>
                <a:gd name="T73" fmla="*/ 234 h 350"/>
                <a:gd name="T74" fmla="*/ 623 w 975"/>
                <a:gd name="T75" fmla="*/ 225 h 350"/>
                <a:gd name="T76" fmla="*/ 591 w 975"/>
                <a:gd name="T77" fmla="*/ 215 h 350"/>
                <a:gd name="T78" fmla="*/ 563 w 975"/>
                <a:gd name="T79" fmla="*/ 201 h 350"/>
                <a:gd name="T80" fmla="*/ 517 w 975"/>
                <a:gd name="T81" fmla="*/ 175 h 350"/>
                <a:gd name="T82" fmla="*/ 480 w 975"/>
                <a:gd name="T83" fmla="*/ 146 h 350"/>
                <a:gd name="T84" fmla="*/ 430 w 975"/>
                <a:gd name="T85" fmla="*/ 102 h 350"/>
                <a:gd name="T86" fmla="*/ 402 w 975"/>
                <a:gd name="T87" fmla="*/ 79 h 350"/>
                <a:gd name="T88" fmla="*/ 371 w 975"/>
                <a:gd name="T89" fmla="*/ 55 h 350"/>
                <a:gd name="T90" fmla="*/ 350 w 975"/>
                <a:gd name="T91" fmla="*/ 43 h 350"/>
                <a:gd name="T92" fmla="*/ 326 w 975"/>
                <a:gd name="T93" fmla="*/ 34 h 350"/>
                <a:gd name="T94" fmla="*/ 305 w 975"/>
                <a:gd name="T95" fmla="*/ 31 h 350"/>
                <a:gd name="T96" fmla="*/ 285 w 975"/>
                <a:gd name="T97" fmla="*/ 32 h 350"/>
                <a:gd name="T98" fmla="*/ 280 w 975"/>
                <a:gd name="T99" fmla="*/ 32 h 350"/>
                <a:gd name="T100" fmla="*/ 263 w 975"/>
                <a:gd name="T101" fmla="*/ 27 h 350"/>
                <a:gd name="T102" fmla="*/ 232 w 975"/>
                <a:gd name="T103" fmla="*/ 11 h 350"/>
                <a:gd name="T104" fmla="*/ 218 w 975"/>
                <a:gd name="T105" fmla="*/ 5 h 350"/>
                <a:gd name="T106" fmla="*/ 181 w 975"/>
                <a:gd name="T107" fmla="*/ 3 h 350"/>
                <a:gd name="T108" fmla="*/ 111 w 975"/>
                <a:gd name="T109" fmla="*/ 7 h 350"/>
                <a:gd name="T110" fmla="*/ 66 w 975"/>
                <a:gd name="T111" fmla="*/ 5 h 350"/>
                <a:gd name="T112" fmla="*/ 12 w 975"/>
                <a:gd name="T113" fmla="*/ 0 h 350"/>
                <a:gd name="T114" fmla="*/ 8 w 975"/>
                <a:gd name="T115" fmla="*/ 0 h 350"/>
                <a:gd name="T116" fmla="*/ 1 w 975"/>
                <a:gd name="T117" fmla="*/ 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5" h="350">
                  <a:moveTo>
                    <a:pt x="1" y="1"/>
                  </a:moveTo>
                  <a:lnTo>
                    <a:pt x="1" y="1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23" y="27"/>
                  </a:lnTo>
                  <a:lnTo>
                    <a:pt x="76" y="52"/>
                  </a:lnTo>
                  <a:lnTo>
                    <a:pt x="240" y="125"/>
                  </a:lnTo>
                  <a:lnTo>
                    <a:pt x="409" y="199"/>
                  </a:lnTo>
                  <a:lnTo>
                    <a:pt x="472" y="224"/>
                  </a:lnTo>
                  <a:lnTo>
                    <a:pt x="505" y="236"/>
                  </a:lnTo>
                  <a:lnTo>
                    <a:pt x="505" y="236"/>
                  </a:lnTo>
                  <a:lnTo>
                    <a:pt x="528" y="240"/>
                  </a:lnTo>
                  <a:lnTo>
                    <a:pt x="564" y="246"/>
                  </a:lnTo>
                  <a:lnTo>
                    <a:pt x="654" y="259"/>
                  </a:lnTo>
                  <a:lnTo>
                    <a:pt x="702" y="267"/>
                  </a:lnTo>
                  <a:lnTo>
                    <a:pt x="748" y="275"/>
                  </a:lnTo>
                  <a:lnTo>
                    <a:pt x="786" y="285"/>
                  </a:lnTo>
                  <a:lnTo>
                    <a:pt x="802" y="290"/>
                  </a:lnTo>
                  <a:lnTo>
                    <a:pt x="816" y="295"/>
                  </a:lnTo>
                  <a:lnTo>
                    <a:pt x="816" y="295"/>
                  </a:lnTo>
                  <a:lnTo>
                    <a:pt x="832" y="305"/>
                  </a:lnTo>
                  <a:lnTo>
                    <a:pt x="849" y="317"/>
                  </a:lnTo>
                  <a:lnTo>
                    <a:pt x="868" y="333"/>
                  </a:lnTo>
                  <a:lnTo>
                    <a:pt x="887" y="350"/>
                  </a:lnTo>
                  <a:lnTo>
                    <a:pt x="887" y="350"/>
                  </a:lnTo>
                  <a:lnTo>
                    <a:pt x="864" y="311"/>
                  </a:lnTo>
                  <a:lnTo>
                    <a:pt x="855" y="293"/>
                  </a:lnTo>
                  <a:lnTo>
                    <a:pt x="848" y="279"/>
                  </a:lnTo>
                  <a:lnTo>
                    <a:pt x="848" y="279"/>
                  </a:lnTo>
                  <a:lnTo>
                    <a:pt x="845" y="271"/>
                  </a:lnTo>
                  <a:lnTo>
                    <a:pt x="845" y="267"/>
                  </a:lnTo>
                  <a:lnTo>
                    <a:pt x="848" y="264"/>
                  </a:lnTo>
                  <a:lnTo>
                    <a:pt x="853" y="263"/>
                  </a:lnTo>
                  <a:lnTo>
                    <a:pt x="859" y="263"/>
                  </a:lnTo>
                  <a:lnTo>
                    <a:pt x="867" y="264"/>
                  </a:lnTo>
                  <a:lnTo>
                    <a:pt x="885" y="268"/>
                  </a:lnTo>
                  <a:lnTo>
                    <a:pt x="885" y="268"/>
                  </a:lnTo>
                  <a:lnTo>
                    <a:pt x="896" y="271"/>
                  </a:lnTo>
                  <a:lnTo>
                    <a:pt x="906" y="276"/>
                  </a:lnTo>
                  <a:lnTo>
                    <a:pt x="927" y="291"/>
                  </a:lnTo>
                  <a:lnTo>
                    <a:pt x="936" y="298"/>
                  </a:lnTo>
                  <a:lnTo>
                    <a:pt x="947" y="305"/>
                  </a:lnTo>
                  <a:lnTo>
                    <a:pt x="956" y="309"/>
                  </a:lnTo>
                  <a:lnTo>
                    <a:pt x="966" y="311"/>
                  </a:lnTo>
                  <a:lnTo>
                    <a:pt x="966" y="311"/>
                  </a:lnTo>
                  <a:lnTo>
                    <a:pt x="970" y="311"/>
                  </a:lnTo>
                  <a:lnTo>
                    <a:pt x="973" y="310"/>
                  </a:lnTo>
                  <a:lnTo>
                    <a:pt x="975" y="307"/>
                  </a:lnTo>
                  <a:lnTo>
                    <a:pt x="975" y="303"/>
                  </a:lnTo>
                  <a:lnTo>
                    <a:pt x="975" y="293"/>
                  </a:lnTo>
                  <a:lnTo>
                    <a:pt x="971" y="281"/>
                  </a:lnTo>
                  <a:lnTo>
                    <a:pt x="965" y="267"/>
                  </a:lnTo>
                  <a:lnTo>
                    <a:pt x="958" y="254"/>
                  </a:lnTo>
                  <a:lnTo>
                    <a:pt x="948" y="240"/>
                  </a:lnTo>
                  <a:lnTo>
                    <a:pt x="939" y="231"/>
                  </a:lnTo>
                  <a:lnTo>
                    <a:pt x="939" y="231"/>
                  </a:lnTo>
                  <a:lnTo>
                    <a:pt x="930" y="223"/>
                  </a:lnTo>
                  <a:lnTo>
                    <a:pt x="919" y="217"/>
                  </a:lnTo>
                  <a:lnTo>
                    <a:pt x="908" y="215"/>
                  </a:lnTo>
                  <a:lnTo>
                    <a:pt x="896" y="213"/>
                  </a:lnTo>
                  <a:lnTo>
                    <a:pt x="883" y="213"/>
                  </a:lnTo>
                  <a:lnTo>
                    <a:pt x="871" y="216"/>
                  </a:lnTo>
                  <a:lnTo>
                    <a:pt x="857" y="220"/>
                  </a:lnTo>
                  <a:lnTo>
                    <a:pt x="843" y="225"/>
                  </a:lnTo>
                  <a:lnTo>
                    <a:pt x="843" y="225"/>
                  </a:lnTo>
                  <a:lnTo>
                    <a:pt x="835" y="228"/>
                  </a:lnTo>
                  <a:lnTo>
                    <a:pt x="824" y="232"/>
                  </a:lnTo>
                  <a:lnTo>
                    <a:pt x="798" y="236"/>
                  </a:lnTo>
                  <a:lnTo>
                    <a:pt x="768" y="239"/>
                  </a:lnTo>
                  <a:lnTo>
                    <a:pt x="733" y="240"/>
                  </a:lnTo>
                  <a:lnTo>
                    <a:pt x="697" y="238"/>
                  </a:lnTo>
                  <a:lnTo>
                    <a:pt x="659" y="234"/>
                  </a:lnTo>
                  <a:lnTo>
                    <a:pt x="640" y="231"/>
                  </a:lnTo>
                  <a:lnTo>
                    <a:pt x="623" y="225"/>
                  </a:lnTo>
                  <a:lnTo>
                    <a:pt x="607" y="221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63" y="201"/>
                  </a:lnTo>
                  <a:lnTo>
                    <a:pt x="539" y="188"/>
                  </a:lnTo>
                  <a:lnTo>
                    <a:pt x="517" y="175"/>
                  </a:lnTo>
                  <a:lnTo>
                    <a:pt x="497" y="160"/>
                  </a:lnTo>
                  <a:lnTo>
                    <a:pt x="480" y="146"/>
                  </a:lnTo>
                  <a:lnTo>
                    <a:pt x="464" y="132"/>
                  </a:lnTo>
                  <a:lnTo>
                    <a:pt x="430" y="102"/>
                  </a:lnTo>
                  <a:lnTo>
                    <a:pt x="430" y="102"/>
                  </a:lnTo>
                  <a:lnTo>
                    <a:pt x="402" y="79"/>
                  </a:lnTo>
                  <a:lnTo>
                    <a:pt x="386" y="66"/>
                  </a:lnTo>
                  <a:lnTo>
                    <a:pt x="371" y="55"/>
                  </a:lnTo>
                  <a:lnTo>
                    <a:pt x="350" y="43"/>
                  </a:lnTo>
                  <a:lnTo>
                    <a:pt x="350" y="43"/>
                  </a:lnTo>
                  <a:lnTo>
                    <a:pt x="336" y="36"/>
                  </a:lnTo>
                  <a:lnTo>
                    <a:pt x="326" y="34"/>
                  </a:lnTo>
                  <a:lnTo>
                    <a:pt x="315" y="31"/>
                  </a:lnTo>
                  <a:lnTo>
                    <a:pt x="305" y="31"/>
                  </a:lnTo>
                  <a:lnTo>
                    <a:pt x="291" y="32"/>
                  </a:lnTo>
                  <a:lnTo>
                    <a:pt x="285" y="32"/>
                  </a:lnTo>
                  <a:lnTo>
                    <a:pt x="280" y="32"/>
                  </a:lnTo>
                  <a:lnTo>
                    <a:pt x="280" y="32"/>
                  </a:lnTo>
                  <a:lnTo>
                    <a:pt x="272" y="30"/>
                  </a:lnTo>
                  <a:lnTo>
                    <a:pt x="263" y="27"/>
                  </a:lnTo>
                  <a:lnTo>
                    <a:pt x="232" y="11"/>
                  </a:lnTo>
                  <a:lnTo>
                    <a:pt x="232" y="11"/>
                  </a:lnTo>
                  <a:lnTo>
                    <a:pt x="225" y="8"/>
                  </a:lnTo>
                  <a:lnTo>
                    <a:pt x="218" y="5"/>
                  </a:lnTo>
                  <a:lnTo>
                    <a:pt x="201" y="4"/>
                  </a:lnTo>
                  <a:lnTo>
                    <a:pt x="181" y="3"/>
                  </a:lnTo>
                  <a:lnTo>
                    <a:pt x="159" y="4"/>
                  </a:lnTo>
                  <a:lnTo>
                    <a:pt x="111" y="7"/>
                  </a:lnTo>
                  <a:lnTo>
                    <a:pt x="88" y="7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EDC9CEF9-8BE7-B454-C91D-4DC4F89A3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725" y="1955800"/>
              <a:ext cx="423863" cy="425450"/>
            </a:xfrm>
            <a:custGeom>
              <a:avLst/>
              <a:gdLst>
                <a:gd name="T0" fmla="*/ 3 w 267"/>
                <a:gd name="T1" fmla="*/ 0 h 268"/>
                <a:gd name="T2" fmla="*/ 3 w 267"/>
                <a:gd name="T3" fmla="*/ 0 h 268"/>
                <a:gd name="T4" fmla="*/ 2 w 267"/>
                <a:gd name="T5" fmla="*/ 5 h 268"/>
                <a:gd name="T6" fmla="*/ 0 w 267"/>
                <a:gd name="T7" fmla="*/ 20 h 268"/>
                <a:gd name="T8" fmla="*/ 0 w 267"/>
                <a:gd name="T9" fmla="*/ 28 h 268"/>
                <a:gd name="T10" fmla="*/ 2 w 267"/>
                <a:gd name="T11" fmla="*/ 37 h 268"/>
                <a:gd name="T12" fmla="*/ 4 w 267"/>
                <a:gd name="T13" fmla="*/ 45 h 268"/>
                <a:gd name="T14" fmla="*/ 8 w 267"/>
                <a:gd name="T15" fmla="*/ 53 h 268"/>
                <a:gd name="T16" fmla="*/ 8 w 267"/>
                <a:gd name="T17" fmla="*/ 53 h 268"/>
                <a:gd name="T18" fmla="*/ 26 w 267"/>
                <a:gd name="T19" fmla="*/ 73 h 268"/>
                <a:gd name="T20" fmla="*/ 53 w 267"/>
                <a:gd name="T21" fmla="*/ 102 h 268"/>
                <a:gd name="T22" fmla="*/ 69 w 267"/>
                <a:gd name="T23" fmla="*/ 116 h 268"/>
                <a:gd name="T24" fmla="*/ 85 w 267"/>
                <a:gd name="T25" fmla="*/ 130 h 268"/>
                <a:gd name="T26" fmla="*/ 101 w 267"/>
                <a:gd name="T27" fmla="*/ 140 h 268"/>
                <a:gd name="T28" fmla="*/ 115 w 267"/>
                <a:gd name="T29" fmla="*/ 150 h 268"/>
                <a:gd name="T30" fmla="*/ 115 w 267"/>
                <a:gd name="T31" fmla="*/ 150 h 268"/>
                <a:gd name="T32" fmla="*/ 132 w 267"/>
                <a:gd name="T33" fmla="*/ 159 h 268"/>
                <a:gd name="T34" fmla="*/ 150 w 267"/>
                <a:gd name="T35" fmla="*/ 173 h 268"/>
                <a:gd name="T36" fmla="*/ 172 w 267"/>
                <a:gd name="T37" fmla="*/ 187 h 268"/>
                <a:gd name="T38" fmla="*/ 193 w 267"/>
                <a:gd name="T39" fmla="*/ 205 h 268"/>
                <a:gd name="T40" fmla="*/ 213 w 267"/>
                <a:gd name="T41" fmla="*/ 222 h 268"/>
                <a:gd name="T42" fmla="*/ 231 w 267"/>
                <a:gd name="T43" fmla="*/ 238 h 268"/>
                <a:gd name="T44" fmla="*/ 244 w 267"/>
                <a:gd name="T45" fmla="*/ 253 h 268"/>
                <a:gd name="T46" fmla="*/ 253 w 267"/>
                <a:gd name="T47" fmla="*/ 265 h 268"/>
                <a:gd name="T48" fmla="*/ 253 w 267"/>
                <a:gd name="T49" fmla="*/ 265 h 268"/>
                <a:gd name="T50" fmla="*/ 256 w 267"/>
                <a:gd name="T51" fmla="*/ 268 h 268"/>
                <a:gd name="T52" fmla="*/ 259 w 267"/>
                <a:gd name="T53" fmla="*/ 268 h 268"/>
                <a:gd name="T54" fmla="*/ 262 w 267"/>
                <a:gd name="T55" fmla="*/ 265 h 268"/>
                <a:gd name="T56" fmla="*/ 263 w 267"/>
                <a:gd name="T57" fmla="*/ 260 h 268"/>
                <a:gd name="T58" fmla="*/ 266 w 267"/>
                <a:gd name="T59" fmla="*/ 253 h 268"/>
                <a:gd name="T60" fmla="*/ 266 w 267"/>
                <a:gd name="T61" fmla="*/ 244 h 268"/>
                <a:gd name="T62" fmla="*/ 267 w 267"/>
                <a:gd name="T63" fmla="*/ 221 h 268"/>
                <a:gd name="T64" fmla="*/ 266 w 267"/>
                <a:gd name="T65" fmla="*/ 208 h 268"/>
                <a:gd name="T66" fmla="*/ 264 w 267"/>
                <a:gd name="T67" fmla="*/ 195 h 268"/>
                <a:gd name="T68" fmla="*/ 260 w 267"/>
                <a:gd name="T69" fmla="*/ 182 h 268"/>
                <a:gd name="T70" fmla="*/ 256 w 267"/>
                <a:gd name="T71" fmla="*/ 169 h 268"/>
                <a:gd name="T72" fmla="*/ 251 w 267"/>
                <a:gd name="T73" fmla="*/ 157 h 268"/>
                <a:gd name="T74" fmla="*/ 244 w 267"/>
                <a:gd name="T75" fmla="*/ 146 h 268"/>
                <a:gd name="T76" fmla="*/ 236 w 267"/>
                <a:gd name="T77" fmla="*/ 135 h 268"/>
                <a:gd name="T78" fmla="*/ 227 w 267"/>
                <a:gd name="T79" fmla="*/ 127 h 268"/>
                <a:gd name="T80" fmla="*/ 227 w 267"/>
                <a:gd name="T81" fmla="*/ 127 h 268"/>
                <a:gd name="T82" fmla="*/ 207 w 267"/>
                <a:gd name="T83" fmla="*/ 115 h 268"/>
                <a:gd name="T84" fmla="*/ 186 w 267"/>
                <a:gd name="T85" fmla="*/ 103 h 268"/>
                <a:gd name="T86" fmla="*/ 149 w 267"/>
                <a:gd name="T87" fmla="*/ 85 h 268"/>
                <a:gd name="T88" fmla="*/ 133 w 267"/>
                <a:gd name="T89" fmla="*/ 77 h 268"/>
                <a:gd name="T90" fmla="*/ 118 w 267"/>
                <a:gd name="T91" fmla="*/ 69 h 268"/>
                <a:gd name="T92" fmla="*/ 106 w 267"/>
                <a:gd name="T93" fmla="*/ 60 h 268"/>
                <a:gd name="T94" fmla="*/ 101 w 267"/>
                <a:gd name="T95" fmla="*/ 55 h 268"/>
                <a:gd name="T96" fmla="*/ 95 w 267"/>
                <a:gd name="T97" fmla="*/ 49 h 268"/>
                <a:gd name="T98" fmla="*/ 95 w 267"/>
                <a:gd name="T99" fmla="*/ 49 h 268"/>
                <a:gd name="T100" fmla="*/ 91 w 267"/>
                <a:gd name="T101" fmla="*/ 44 h 268"/>
                <a:gd name="T102" fmla="*/ 86 w 267"/>
                <a:gd name="T103" fmla="*/ 39 h 268"/>
                <a:gd name="T104" fmla="*/ 71 w 267"/>
                <a:gd name="T105" fmla="*/ 29 h 268"/>
                <a:gd name="T106" fmla="*/ 57 w 267"/>
                <a:gd name="T107" fmla="*/ 21 h 268"/>
                <a:gd name="T108" fmla="*/ 40 w 267"/>
                <a:gd name="T109" fmla="*/ 13 h 268"/>
                <a:gd name="T110" fmla="*/ 14 w 267"/>
                <a:gd name="T111" fmla="*/ 4 h 268"/>
                <a:gd name="T112" fmla="*/ 3 w 267"/>
                <a:gd name="T113" fmla="*/ 0 h 268"/>
                <a:gd name="T114" fmla="*/ 3 w 267"/>
                <a:gd name="T1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68">
                  <a:moveTo>
                    <a:pt x="3" y="0"/>
                  </a:moveTo>
                  <a:lnTo>
                    <a:pt x="3" y="0"/>
                  </a:lnTo>
                  <a:lnTo>
                    <a:pt x="2" y="5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2" y="37"/>
                  </a:lnTo>
                  <a:lnTo>
                    <a:pt x="4" y="45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26" y="73"/>
                  </a:lnTo>
                  <a:lnTo>
                    <a:pt x="53" y="102"/>
                  </a:lnTo>
                  <a:lnTo>
                    <a:pt x="69" y="116"/>
                  </a:lnTo>
                  <a:lnTo>
                    <a:pt x="85" y="130"/>
                  </a:lnTo>
                  <a:lnTo>
                    <a:pt x="101" y="14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32" y="159"/>
                  </a:lnTo>
                  <a:lnTo>
                    <a:pt x="150" y="173"/>
                  </a:lnTo>
                  <a:lnTo>
                    <a:pt x="172" y="187"/>
                  </a:lnTo>
                  <a:lnTo>
                    <a:pt x="193" y="205"/>
                  </a:lnTo>
                  <a:lnTo>
                    <a:pt x="213" y="222"/>
                  </a:lnTo>
                  <a:lnTo>
                    <a:pt x="231" y="238"/>
                  </a:lnTo>
                  <a:lnTo>
                    <a:pt x="244" y="253"/>
                  </a:lnTo>
                  <a:lnTo>
                    <a:pt x="253" y="265"/>
                  </a:lnTo>
                  <a:lnTo>
                    <a:pt x="253" y="265"/>
                  </a:lnTo>
                  <a:lnTo>
                    <a:pt x="256" y="268"/>
                  </a:lnTo>
                  <a:lnTo>
                    <a:pt x="259" y="268"/>
                  </a:lnTo>
                  <a:lnTo>
                    <a:pt x="262" y="265"/>
                  </a:lnTo>
                  <a:lnTo>
                    <a:pt x="263" y="260"/>
                  </a:lnTo>
                  <a:lnTo>
                    <a:pt x="266" y="253"/>
                  </a:lnTo>
                  <a:lnTo>
                    <a:pt x="266" y="244"/>
                  </a:lnTo>
                  <a:lnTo>
                    <a:pt x="267" y="221"/>
                  </a:lnTo>
                  <a:lnTo>
                    <a:pt x="266" y="208"/>
                  </a:lnTo>
                  <a:lnTo>
                    <a:pt x="264" y="195"/>
                  </a:lnTo>
                  <a:lnTo>
                    <a:pt x="260" y="182"/>
                  </a:lnTo>
                  <a:lnTo>
                    <a:pt x="256" y="169"/>
                  </a:lnTo>
                  <a:lnTo>
                    <a:pt x="251" y="157"/>
                  </a:lnTo>
                  <a:lnTo>
                    <a:pt x="244" y="146"/>
                  </a:lnTo>
                  <a:lnTo>
                    <a:pt x="236" y="135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07" y="115"/>
                  </a:lnTo>
                  <a:lnTo>
                    <a:pt x="186" y="103"/>
                  </a:lnTo>
                  <a:lnTo>
                    <a:pt x="149" y="85"/>
                  </a:lnTo>
                  <a:lnTo>
                    <a:pt x="133" y="77"/>
                  </a:lnTo>
                  <a:lnTo>
                    <a:pt x="118" y="69"/>
                  </a:lnTo>
                  <a:lnTo>
                    <a:pt x="106" y="60"/>
                  </a:lnTo>
                  <a:lnTo>
                    <a:pt x="101" y="55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1" y="44"/>
                  </a:lnTo>
                  <a:lnTo>
                    <a:pt x="86" y="39"/>
                  </a:lnTo>
                  <a:lnTo>
                    <a:pt x="71" y="29"/>
                  </a:lnTo>
                  <a:lnTo>
                    <a:pt x="57" y="21"/>
                  </a:lnTo>
                  <a:lnTo>
                    <a:pt x="40" y="13"/>
                  </a:lnTo>
                  <a:lnTo>
                    <a:pt x="14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A109EE53-D610-5C93-BE32-A20B96708A46}"/>
              </a:ext>
            </a:extLst>
          </p:cNvPr>
          <p:cNvGrpSpPr/>
          <p:nvPr/>
        </p:nvGrpSpPr>
        <p:grpSpPr>
          <a:xfrm>
            <a:off x="6610592" y="1097280"/>
            <a:ext cx="2575481" cy="1888379"/>
            <a:chOff x="4678363" y="1790700"/>
            <a:chExt cx="1773238" cy="1300163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474583CA-6FB0-0027-E9E7-FB0674CC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1790700"/>
              <a:ext cx="1773238" cy="1206500"/>
            </a:xfrm>
            <a:custGeom>
              <a:avLst/>
              <a:gdLst>
                <a:gd name="T0" fmla="*/ 624 w 1117"/>
                <a:gd name="T1" fmla="*/ 240 h 760"/>
                <a:gd name="T2" fmla="*/ 580 w 1117"/>
                <a:gd name="T3" fmla="*/ 187 h 760"/>
                <a:gd name="T4" fmla="*/ 569 w 1117"/>
                <a:gd name="T5" fmla="*/ 157 h 760"/>
                <a:gd name="T6" fmla="*/ 572 w 1117"/>
                <a:gd name="T7" fmla="*/ 96 h 760"/>
                <a:gd name="T8" fmla="*/ 587 w 1117"/>
                <a:gd name="T9" fmla="*/ 18 h 760"/>
                <a:gd name="T10" fmla="*/ 583 w 1117"/>
                <a:gd name="T11" fmla="*/ 2 h 760"/>
                <a:gd name="T12" fmla="*/ 559 w 1117"/>
                <a:gd name="T13" fmla="*/ 10 h 760"/>
                <a:gd name="T14" fmla="*/ 484 w 1117"/>
                <a:gd name="T15" fmla="*/ 94 h 760"/>
                <a:gd name="T16" fmla="*/ 460 w 1117"/>
                <a:gd name="T17" fmla="*/ 141 h 760"/>
                <a:gd name="T18" fmla="*/ 450 w 1117"/>
                <a:gd name="T19" fmla="*/ 196 h 760"/>
                <a:gd name="T20" fmla="*/ 444 w 1117"/>
                <a:gd name="T21" fmla="*/ 259 h 760"/>
                <a:gd name="T22" fmla="*/ 407 w 1117"/>
                <a:gd name="T23" fmla="*/ 287 h 760"/>
                <a:gd name="T24" fmla="*/ 211 w 1117"/>
                <a:gd name="T25" fmla="*/ 396 h 760"/>
                <a:gd name="T26" fmla="*/ 131 w 1117"/>
                <a:gd name="T27" fmla="*/ 456 h 760"/>
                <a:gd name="T28" fmla="*/ 46 w 1117"/>
                <a:gd name="T29" fmla="*/ 565 h 760"/>
                <a:gd name="T30" fmla="*/ 26 w 1117"/>
                <a:gd name="T31" fmla="*/ 613 h 760"/>
                <a:gd name="T32" fmla="*/ 15 w 1117"/>
                <a:gd name="T33" fmla="*/ 683 h 760"/>
                <a:gd name="T34" fmla="*/ 2 w 1117"/>
                <a:gd name="T35" fmla="*/ 718 h 760"/>
                <a:gd name="T36" fmla="*/ 4 w 1117"/>
                <a:gd name="T37" fmla="*/ 742 h 760"/>
                <a:gd name="T38" fmla="*/ 26 w 1117"/>
                <a:gd name="T39" fmla="*/ 757 h 760"/>
                <a:gd name="T40" fmla="*/ 74 w 1117"/>
                <a:gd name="T41" fmla="*/ 758 h 760"/>
                <a:gd name="T42" fmla="*/ 181 w 1117"/>
                <a:gd name="T43" fmla="*/ 742 h 760"/>
                <a:gd name="T44" fmla="*/ 256 w 1117"/>
                <a:gd name="T45" fmla="*/ 721 h 760"/>
                <a:gd name="T46" fmla="*/ 494 w 1117"/>
                <a:gd name="T47" fmla="*/ 658 h 760"/>
                <a:gd name="T48" fmla="*/ 634 w 1117"/>
                <a:gd name="T49" fmla="*/ 693 h 760"/>
                <a:gd name="T50" fmla="*/ 716 w 1117"/>
                <a:gd name="T51" fmla="*/ 698 h 760"/>
                <a:gd name="T52" fmla="*/ 784 w 1117"/>
                <a:gd name="T53" fmla="*/ 682 h 760"/>
                <a:gd name="T54" fmla="*/ 785 w 1117"/>
                <a:gd name="T55" fmla="*/ 675 h 760"/>
                <a:gd name="T56" fmla="*/ 738 w 1117"/>
                <a:gd name="T57" fmla="*/ 656 h 760"/>
                <a:gd name="T58" fmla="*/ 709 w 1117"/>
                <a:gd name="T59" fmla="*/ 642 h 760"/>
                <a:gd name="T60" fmla="*/ 645 w 1117"/>
                <a:gd name="T61" fmla="*/ 604 h 760"/>
                <a:gd name="T62" fmla="*/ 657 w 1117"/>
                <a:gd name="T63" fmla="*/ 568 h 760"/>
                <a:gd name="T64" fmla="*/ 722 w 1117"/>
                <a:gd name="T65" fmla="*/ 522 h 760"/>
                <a:gd name="T66" fmla="*/ 780 w 1117"/>
                <a:gd name="T67" fmla="*/ 466 h 760"/>
                <a:gd name="T68" fmla="*/ 831 w 1117"/>
                <a:gd name="T69" fmla="*/ 439 h 760"/>
                <a:gd name="T70" fmla="*/ 898 w 1117"/>
                <a:gd name="T71" fmla="*/ 419 h 760"/>
                <a:gd name="T72" fmla="*/ 910 w 1117"/>
                <a:gd name="T73" fmla="*/ 426 h 760"/>
                <a:gd name="T74" fmla="*/ 983 w 1117"/>
                <a:gd name="T75" fmla="*/ 520 h 760"/>
                <a:gd name="T76" fmla="*/ 1028 w 1117"/>
                <a:gd name="T77" fmla="*/ 560 h 760"/>
                <a:gd name="T78" fmla="*/ 1060 w 1117"/>
                <a:gd name="T79" fmla="*/ 570 h 760"/>
                <a:gd name="T80" fmla="*/ 1080 w 1117"/>
                <a:gd name="T81" fmla="*/ 566 h 760"/>
                <a:gd name="T82" fmla="*/ 1060 w 1117"/>
                <a:gd name="T83" fmla="*/ 544 h 760"/>
                <a:gd name="T84" fmla="*/ 1029 w 1117"/>
                <a:gd name="T85" fmla="*/ 506 h 760"/>
                <a:gd name="T86" fmla="*/ 1025 w 1117"/>
                <a:gd name="T87" fmla="*/ 478 h 760"/>
                <a:gd name="T88" fmla="*/ 1014 w 1117"/>
                <a:gd name="T89" fmla="*/ 447 h 760"/>
                <a:gd name="T90" fmla="*/ 989 w 1117"/>
                <a:gd name="T91" fmla="*/ 418 h 760"/>
                <a:gd name="T92" fmla="*/ 986 w 1117"/>
                <a:gd name="T93" fmla="*/ 414 h 760"/>
                <a:gd name="T94" fmla="*/ 1021 w 1117"/>
                <a:gd name="T95" fmla="*/ 363 h 760"/>
                <a:gd name="T96" fmla="*/ 1038 w 1117"/>
                <a:gd name="T97" fmla="*/ 321 h 760"/>
                <a:gd name="T98" fmla="*/ 1080 w 1117"/>
                <a:gd name="T99" fmla="*/ 278 h 760"/>
                <a:gd name="T100" fmla="*/ 1117 w 1117"/>
                <a:gd name="T101" fmla="*/ 238 h 760"/>
                <a:gd name="T102" fmla="*/ 1113 w 1117"/>
                <a:gd name="T103" fmla="*/ 232 h 760"/>
                <a:gd name="T104" fmla="*/ 1066 w 1117"/>
                <a:gd name="T105" fmla="*/ 239 h 760"/>
                <a:gd name="T106" fmla="*/ 995 w 1117"/>
                <a:gd name="T107" fmla="*/ 275 h 760"/>
                <a:gd name="T108" fmla="*/ 953 w 1117"/>
                <a:gd name="T109" fmla="*/ 314 h 760"/>
                <a:gd name="T110" fmla="*/ 931 w 1117"/>
                <a:gd name="T111" fmla="*/ 350 h 760"/>
                <a:gd name="T112" fmla="*/ 878 w 1117"/>
                <a:gd name="T113" fmla="*/ 309 h 760"/>
                <a:gd name="T114" fmla="*/ 813 w 1117"/>
                <a:gd name="T115" fmla="*/ 275 h 760"/>
                <a:gd name="T116" fmla="*/ 732 w 1117"/>
                <a:gd name="T117" fmla="*/ 258 h 760"/>
                <a:gd name="T118" fmla="*/ 642 w 1117"/>
                <a:gd name="T119" fmla="*/ 254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7" h="760">
                  <a:moveTo>
                    <a:pt x="642" y="254"/>
                  </a:moveTo>
                  <a:lnTo>
                    <a:pt x="642" y="254"/>
                  </a:lnTo>
                  <a:lnTo>
                    <a:pt x="634" y="248"/>
                  </a:lnTo>
                  <a:lnTo>
                    <a:pt x="624" y="240"/>
                  </a:lnTo>
                  <a:lnTo>
                    <a:pt x="614" y="231"/>
                  </a:lnTo>
                  <a:lnTo>
                    <a:pt x="602" y="219"/>
                  </a:lnTo>
                  <a:lnTo>
                    <a:pt x="590" y="204"/>
                  </a:lnTo>
                  <a:lnTo>
                    <a:pt x="580" y="187"/>
                  </a:lnTo>
                  <a:lnTo>
                    <a:pt x="576" y="177"/>
                  </a:lnTo>
                  <a:lnTo>
                    <a:pt x="572" y="168"/>
                  </a:lnTo>
                  <a:lnTo>
                    <a:pt x="572" y="168"/>
                  </a:lnTo>
                  <a:lnTo>
                    <a:pt x="569" y="157"/>
                  </a:lnTo>
                  <a:lnTo>
                    <a:pt x="568" y="147"/>
                  </a:lnTo>
                  <a:lnTo>
                    <a:pt x="568" y="134"/>
                  </a:lnTo>
                  <a:lnTo>
                    <a:pt x="569" y="121"/>
                  </a:lnTo>
                  <a:lnTo>
                    <a:pt x="572" y="96"/>
                  </a:lnTo>
                  <a:lnTo>
                    <a:pt x="578" y="70"/>
                  </a:lnTo>
                  <a:lnTo>
                    <a:pt x="583" y="46"/>
                  </a:lnTo>
                  <a:lnTo>
                    <a:pt x="586" y="26"/>
                  </a:lnTo>
                  <a:lnTo>
                    <a:pt x="587" y="18"/>
                  </a:lnTo>
                  <a:lnTo>
                    <a:pt x="587" y="11"/>
                  </a:lnTo>
                  <a:lnTo>
                    <a:pt x="586" y="6"/>
                  </a:lnTo>
                  <a:lnTo>
                    <a:pt x="583" y="2"/>
                  </a:lnTo>
                  <a:lnTo>
                    <a:pt x="583" y="2"/>
                  </a:lnTo>
                  <a:lnTo>
                    <a:pt x="579" y="0"/>
                  </a:lnTo>
                  <a:lnTo>
                    <a:pt x="574" y="2"/>
                  </a:lnTo>
                  <a:lnTo>
                    <a:pt x="567" y="4"/>
                  </a:lnTo>
                  <a:lnTo>
                    <a:pt x="559" y="10"/>
                  </a:lnTo>
                  <a:lnTo>
                    <a:pt x="541" y="24"/>
                  </a:lnTo>
                  <a:lnTo>
                    <a:pt x="521" y="45"/>
                  </a:lnTo>
                  <a:lnTo>
                    <a:pt x="501" y="69"/>
                  </a:lnTo>
                  <a:lnTo>
                    <a:pt x="484" y="94"/>
                  </a:lnTo>
                  <a:lnTo>
                    <a:pt x="476" y="106"/>
                  </a:lnTo>
                  <a:lnTo>
                    <a:pt x="469" y="118"/>
                  </a:lnTo>
                  <a:lnTo>
                    <a:pt x="464" y="130"/>
                  </a:lnTo>
                  <a:lnTo>
                    <a:pt x="460" y="141"/>
                  </a:lnTo>
                  <a:lnTo>
                    <a:pt x="460" y="141"/>
                  </a:lnTo>
                  <a:lnTo>
                    <a:pt x="454" y="161"/>
                  </a:lnTo>
                  <a:lnTo>
                    <a:pt x="452" y="180"/>
                  </a:lnTo>
                  <a:lnTo>
                    <a:pt x="450" y="196"/>
                  </a:lnTo>
                  <a:lnTo>
                    <a:pt x="449" y="212"/>
                  </a:lnTo>
                  <a:lnTo>
                    <a:pt x="448" y="239"/>
                  </a:lnTo>
                  <a:lnTo>
                    <a:pt x="446" y="250"/>
                  </a:lnTo>
                  <a:lnTo>
                    <a:pt x="444" y="259"/>
                  </a:lnTo>
                  <a:lnTo>
                    <a:pt x="444" y="259"/>
                  </a:lnTo>
                  <a:lnTo>
                    <a:pt x="440" y="265"/>
                  </a:lnTo>
                  <a:lnTo>
                    <a:pt x="433" y="271"/>
                  </a:lnTo>
                  <a:lnTo>
                    <a:pt x="407" y="287"/>
                  </a:lnTo>
                  <a:lnTo>
                    <a:pt x="374" y="308"/>
                  </a:lnTo>
                  <a:lnTo>
                    <a:pt x="332" y="329"/>
                  </a:lnTo>
                  <a:lnTo>
                    <a:pt x="248" y="375"/>
                  </a:lnTo>
                  <a:lnTo>
                    <a:pt x="211" y="396"/>
                  </a:lnTo>
                  <a:lnTo>
                    <a:pt x="181" y="415"/>
                  </a:lnTo>
                  <a:lnTo>
                    <a:pt x="181" y="415"/>
                  </a:lnTo>
                  <a:lnTo>
                    <a:pt x="157" y="434"/>
                  </a:lnTo>
                  <a:lnTo>
                    <a:pt x="131" y="456"/>
                  </a:lnTo>
                  <a:lnTo>
                    <a:pt x="106" y="483"/>
                  </a:lnTo>
                  <a:lnTo>
                    <a:pt x="83" y="510"/>
                  </a:lnTo>
                  <a:lnTo>
                    <a:pt x="63" y="538"/>
                  </a:lnTo>
                  <a:lnTo>
                    <a:pt x="46" y="565"/>
                  </a:lnTo>
                  <a:lnTo>
                    <a:pt x="39" y="579"/>
                  </a:lnTo>
                  <a:lnTo>
                    <a:pt x="32" y="591"/>
                  </a:lnTo>
                  <a:lnTo>
                    <a:pt x="28" y="603"/>
                  </a:lnTo>
                  <a:lnTo>
                    <a:pt x="26" y="613"/>
                  </a:lnTo>
                  <a:lnTo>
                    <a:pt x="26" y="613"/>
                  </a:lnTo>
                  <a:lnTo>
                    <a:pt x="19" y="648"/>
                  </a:lnTo>
                  <a:lnTo>
                    <a:pt x="16" y="668"/>
                  </a:lnTo>
                  <a:lnTo>
                    <a:pt x="15" y="683"/>
                  </a:lnTo>
                  <a:lnTo>
                    <a:pt x="15" y="683"/>
                  </a:lnTo>
                  <a:lnTo>
                    <a:pt x="11" y="691"/>
                  </a:lnTo>
                  <a:lnTo>
                    <a:pt x="6" y="709"/>
                  </a:lnTo>
                  <a:lnTo>
                    <a:pt x="2" y="718"/>
                  </a:lnTo>
                  <a:lnTo>
                    <a:pt x="0" y="727"/>
                  </a:lnTo>
                  <a:lnTo>
                    <a:pt x="2" y="736"/>
                  </a:lnTo>
                  <a:lnTo>
                    <a:pt x="3" y="740"/>
                  </a:lnTo>
                  <a:lnTo>
                    <a:pt x="4" y="742"/>
                  </a:lnTo>
                  <a:lnTo>
                    <a:pt x="4" y="742"/>
                  </a:lnTo>
                  <a:lnTo>
                    <a:pt x="14" y="750"/>
                  </a:lnTo>
                  <a:lnTo>
                    <a:pt x="19" y="754"/>
                  </a:lnTo>
                  <a:lnTo>
                    <a:pt x="26" y="757"/>
                  </a:lnTo>
                  <a:lnTo>
                    <a:pt x="34" y="758"/>
                  </a:lnTo>
                  <a:lnTo>
                    <a:pt x="44" y="760"/>
                  </a:lnTo>
                  <a:lnTo>
                    <a:pt x="58" y="760"/>
                  </a:lnTo>
                  <a:lnTo>
                    <a:pt x="74" y="758"/>
                  </a:lnTo>
                  <a:lnTo>
                    <a:pt x="74" y="758"/>
                  </a:lnTo>
                  <a:lnTo>
                    <a:pt x="113" y="754"/>
                  </a:lnTo>
                  <a:lnTo>
                    <a:pt x="157" y="748"/>
                  </a:lnTo>
                  <a:lnTo>
                    <a:pt x="181" y="742"/>
                  </a:lnTo>
                  <a:lnTo>
                    <a:pt x="205" y="737"/>
                  </a:lnTo>
                  <a:lnTo>
                    <a:pt x="231" y="729"/>
                  </a:lnTo>
                  <a:lnTo>
                    <a:pt x="256" y="721"/>
                  </a:lnTo>
                  <a:lnTo>
                    <a:pt x="256" y="721"/>
                  </a:lnTo>
                  <a:lnTo>
                    <a:pt x="381" y="674"/>
                  </a:lnTo>
                  <a:lnTo>
                    <a:pt x="454" y="646"/>
                  </a:lnTo>
                  <a:lnTo>
                    <a:pt x="454" y="646"/>
                  </a:lnTo>
                  <a:lnTo>
                    <a:pt x="494" y="658"/>
                  </a:lnTo>
                  <a:lnTo>
                    <a:pt x="545" y="671"/>
                  </a:lnTo>
                  <a:lnTo>
                    <a:pt x="615" y="689"/>
                  </a:lnTo>
                  <a:lnTo>
                    <a:pt x="615" y="689"/>
                  </a:lnTo>
                  <a:lnTo>
                    <a:pt x="634" y="693"/>
                  </a:lnTo>
                  <a:lnTo>
                    <a:pt x="653" y="695"/>
                  </a:lnTo>
                  <a:lnTo>
                    <a:pt x="670" y="698"/>
                  </a:lnTo>
                  <a:lnTo>
                    <a:pt x="686" y="698"/>
                  </a:lnTo>
                  <a:lnTo>
                    <a:pt x="716" y="698"/>
                  </a:lnTo>
                  <a:lnTo>
                    <a:pt x="741" y="695"/>
                  </a:lnTo>
                  <a:lnTo>
                    <a:pt x="761" y="691"/>
                  </a:lnTo>
                  <a:lnTo>
                    <a:pt x="776" y="686"/>
                  </a:lnTo>
                  <a:lnTo>
                    <a:pt x="784" y="682"/>
                  </a:lnTo>
                  <a:lnTo>
                    <a:pt x="786" y="679"/>
                  </a:lnTo>
                  <a:lnTo>
                    <a:pt x="786" y="678"/>
                  </a:lnTo>
                  <a:lnTo>
                    <a:pt x="786" y="678"/>
                  </a:lnTo>
                  <a:lnTo>
                    <a:pt x="785" y="675"/>
                  </a:lnTo>
                  <a:lnTo>
                    <a:pt x="781" y="672"/>
                  </a:lnTo>
                  <a:lnTo>
                    <a:pt x="770" y="667"/>
                  </a:lnTo>
                  <a:lnTo>
                    <a:pt x="756" y="660"/>
                  </a:lnTo>
                  <a:lnTo>
                    <a:pt x="738" y="656"/>
                  </a:lnTo>
                  <a:lnTo>
                    <a:pt x="738" y="656"/>
                  </a:lnTo>
                  <a:lnTo>
                    <a:pt x="730" y="654"/>
                  </a:lnTo>
                  <a:lnTo>
                    <a:pt x="722" y="651"/>
                  </a:lnTo>
                  <a:lnTo>
                    <a:pt x="709" y="642"/>
                  </a:lnTo>
                  <a:lnTo>
                    <a:pt x="685" y="624"/>
                  </a:lnTo>
                  <a:lnTo>
                    <a:pt x="685" y="624"/>
                  </a:lnTo>
                  <a:lnTo>
                    <a:pt x="667" y="615"/>
                  </a:lnTo>
                  <a:lnTo>
                    <a:pt x="645" y="604"/>
                  </a:lnTo>
                  <a:lnTo>
                    <a:pt x="615" y="592"/>
                  </a:lnTo>
                  <a:lnTo>
                    <a:pt x="615" y="592"/>
                  </a:lnTo>
                  <a:lnTo>
                    <a:pt x="627" y="585"/>
                  </a:lnTo>
                  <a:lnTo>
                    <a:pt x="657" y="568"/>
                  </a:lnTo>
                  <a:lnTo>
                    <a:pt x="693" y="545"/>
                  </a:lnTo>
                  <a:lnTo>
                    <a:pt x="709" y="533"/>
                  </a:lnTo>
                  <a:lnTo>
                    <a:pt x="722" y="522"/>
                  </a:lnTo>
                  <a:lnTo>
                    <a:pt x="722" y="522"/>
                  </a:lnTo>
                  <a:lnTo>
                    <a:pt x="742" y="502"/>
                  </a:lnTo>
                  <a:lnTo>
                    <a:pt x="761" y="483"/>
                  </a:lnTo>
                  <a:lnTo>
                    <a:pt x="770" y="474"/>
                  </a:lnTo>
                  <a:lnTo>
                    <a:pt x="780" y="466"/>
                  </a:lnTo>
                  <a:lnTo>
                    <a:pt x="791" y="459"/>
                  </a:lnTo>
                  <a:lnTo>
                    <a:pt x="803" y="452"/>
                  </a:lnTo>
                  <a:lnTo>
                    <a:pt x="803" y="452"/>
                  </a:lnTo>
                  <a:lnTo>
                    <a:pt x="831" y="439"/>
                  </a:lnTo>
                  <a:lnTo>
                    <a:pt x="862" y="428"/>
                  </a:lnTo>
                  <a:lnTo>
                    <a:pt x="876" y="423"/>
                  </a:lnTo>
                  <a:lnTo>
                    <a:pt x="888" y="420"/>
                  </a:lnTo>
                  <a:lnTo>
                    <a:pt x="898" y="419"/>
                  </a:lnTo>
                  <a:lnTo>
                    <a:pt x="902" y="419"/>
                  </a:lnTo>
                  <a:lnTo>
                    <a:pt x="904" y="420"/>
                  </a:lnTo>
                  <a:lnTo>
                    <a:pt x="904" y="420"/>
                  </a:lnTo>
                  <a:lnTo>
                    <a:pt x="910" y="426"/>
                  </a:lnTo>
                  <a:lnTo>
                    <a:pt x="919" y="436"/>
                  </a:lnTo>
                  <a:lnTo>
                    <a:pt x="942" y="469"/>
                  </a:lnTo>
                  <a:lnTo>
                    <a:pt x="969" y="505"/>
                  </a:lnTo>
                  <a:lnTo>
                    <a:pt x="983" y="520"/>
                  </a:lnTo>
                  <a:lnTo>
                    <a:pt x="995" y="533"/>
                  </a:lnTo>
                  <a:lnTo>
                    <a:pt x="995" y="533"/>
                  </a:lnTo>
                  <a:lnTo>
                    <a:pt x="1014" y="550"/>
                  </a:lnTo>
                  <a:lnTo>
                    <a:pt x="1028" y="560"/>
                  </a:lnTo>
                  <a:lnTo>
                    <a:pt x="1034" y="562"/>
                  </a:lnTo>
                  <a:lnTo>
                    <a:pt x="1041" y="565"/>
                  </a:lnTo>
                  <a:lnTo>
                    <a:pt x="1060" y="570"/>
                  </a:lnTo>
                  <a:lnTo>
                    <a:pt x="1060" y="570"/>
                  </a:lnTo>
                  <a:lnTo>
                    <a:pt x="1069" y="572"/>
                  </a:lnTo>
                  <a:lnTo>
                    <a:pt x="1076" y="572"/>
                  </a:lnTo>
                  <a:lnTo>
                    <a:pt x="1079" y="570"/>
                  </a:lnTo>
                  <a:lnTo>
                    <a:pt x="1080" y="566"/>
                  </a:lnTo>
                  <a:lnTo>
                    <a:pt x="1077" y="562"/>
                  </a:lnTo>
                  <a:lnTo>
                    <a:pt x="1073" y="556"/>
                  </a:lnTo>
                  <a:lnTo>
                    <a:pt x="1060" y="544"/>
                  </a:lnTo>
                  <a:lnTo>
                    <a:pt x="1060" y="544"/>
                  </a:lnTo>
                  <a:lnTo>
                    <a:pt x="1046" y="532"/>
                  </a:lnTo>
                  <a:lnTo>
                    <a:pt x="1036" y="518"/>
                  </a:lnTo>
                  <a:lnTo>
                    <a:pt x="1032" y="513"/>
                  </a:lnTo>
                  <a:lnTo>
                    <a:pt x="1029" y="506"/>
                  </a:lnTo>
                  <a:lnTo>
                    <a:pt x="1026" y="498"/>
                  </a:lnTo>
                  <a:lnTo>
                    <a:pt x="1026" y="490"/>
                  </a:lnTo>
                  <a:lnTo>
                    <a:pt x="1026" y="490"/>
                  </a:lnTo>
                  <a:lnTo>
                    <a:pt x="1025" y="478"/>
                  </a:lnTo>
                  <a:lnTo>
                    <a:pt x="1024" y="467"/>
                  </a:lnTo>
                  <a:lnTo>
                    <a:pt x="1021" y="459"/>
                  </a:lnTo>
                  <a:lnTo>
                    <a:pt x="1018" y="452"/>
                  </a:lnTo>
                  <a:lnTo>
                    <a:pt x="1014" y="447"/>
                  </a:lnTo>
                  <a:lnTo>
                    <a:pt x="1010" y="442"/>
                  </a:lnTo>
                  <a:lnTo>
                    <a:pt x="1001" y="431"/>
                  </a:lnTo>
                  <a:lnTo>
                    <a:pt x="1001" y="431"/>
                  </a:lnTo>
                  <a:lnTo>
                    <a:pt x="989" y="418"/>
                  </a:lnTo>
                  <a:lnTo>
                    <a:pt x="985" y="415"/>
                  </a:lnTo>
                  <a:lnTo>
                    <a:pt x="985" y="415"/>
                  </a:lnTo>
                  <a:lnTo>
                    <a:pt x="985" y="416"/>
                  </a:lnTo>
                  <a:lnTo>
                    <a:pt x="986" y="414"/>
                  </a:lnTo>
                  <a:lnTo>
                    <a:pt x="994" y="403"/>
                  </a:lnTo>
                  <a:lnTo>
                    <a:pt x="1012" y="377"/>
                  </a:lnTo>
                  <a:lnTo>
                    <a:pt x="1012" y="377"/>
                  </a:lnTo>
                  <a:lnTo>
                    <a:pt x="1021" y="363"/>
                  </a:lnTo>
                  <a:lnTo>
                    <a:pt x="1026" y="350"/>
                  </a:lnTo>
                  <a:lnTo>
                    <a:pt x="1033" y="334"/>
                  </a:lnTo>
                  <a:lnTo>
                    <a:pt x="1034" y="328"/>
                  </a:lnTo>
                  <a:lnTo>
                    <a:pt x="1038" y="321"/>
                  </a:lnTo>
                  <a:lnTo>
                    <a:pt x="1045" y="313"/>
                  </a:lnTo>
                  <a:lnTo>
                    <a:pt x="1054" y="302"/>
                  </a:lnTo>
                  <a:lnTo>
                    <a:pt x="1054" y="302"/>
                  </a:lnTo>
                  <a:lnTo>
                    <a:pt x="1080" y="278"/>
                  </a:lnTo>
                  <a:lnTo>
                    <a:pt x="1103" y="257"/>
                  </a:lnTo>
                  <a:lnTo>
                    <a:pt x="1111" y="248"/>
                  </a:lnTo>
                  <a:lnTo>
                    <a:pt x="1116" y="240"/>
                  </a:lnTo>
                  <a:lnTo>
                    <a:pt x="1117" y="238"/>
                  </a:lnTo>
                  <a:lnTo>
                    <a:pt x="1117" y="235"/>
                  </a:lnTo>
                  <a:lnTo>
                    <a:pt x="1116" y="234"/>
                  </a:lnTo>
                  <a:lnTo>
                    <a:pt x="1113" y="232"/>
                  </a:lnTo>
                  <a:lnTo>
                    <a:pt x="1113" y="232"/>
                  </a:lnTo>
                  <a:lnTo>
                    <a:pt x="1105" y="231"/>
                  </a:lnTo>
                  <a:lnTo>
                    <a:pt x="1095" y="232"/>
                  </a:lnTo>
                  <a:lnTo>
                    <a:pt x="1081" y="235"/>
                  </a:lnTo>
                  <a:lnTo>
                    <a:pt x="1066" y="239"/>
                  </a:lnTo>
                  <a:lnTo>
                    <a:pt x="1050" y="246"/>
                  </a:lnTo>
                  <a:lnTo>
                    <a:pt x="1033" y="254"/>
                  </a:lnTo>
                  <a:lnTo>
                    <a:pt x="1014" y="263"/>
                  </a:lnTo>
                  <a:lnTo>
                    <a:pt x="995" y="275"/>
                  </a:lnTo>
                  <a:lnTo>
                    <a:pt x="995" y="275"/>
                  </a:lnTo>
                  <a:lnTo>
                    <a:pt x="978" y="289"/>
                  </a:lnTo>
                  <a:lnTo>
                    <a:pt x="965" y="301"/>
                  </a:lnTo>
                  <a:lnTo>
                    <a:pt x="953" y="314"/>
                  </a:lnTo>
                  <a:lnTo>
                    <a:pt x="945" y="325"/>
                  </a:lnTo>
                  <a:lnTo>
                    <a:pt x="938" y="336"/>
                  </a:lnTo>
                  <a:lnTo>
                    <a:pt x="934" y="344"/>
                  </a:lnTo>
                  <a:lnTo>
                    <a:pt x="931" y="350"/>
                  </a:lnTo>
                  <a:lnTo>
                    <a:pt x="931" y="350"/>
                  </a:lnTo>
                  <a:lnTo>
                    <a:pt x="922" y="342"/>
                  </a:lnTo>
                  <a:lnTo>
                    <a:pt x="896" y="321"/>
                  </a:lnTo>
                  <a:lnTo>
                    <a:pt x="878" y="309"/>
                  </a:lnTo>
                  <a:lnTo>
                    <a:pt x="857" y="297"/>
                  </a:lnTo>
                  <a:lnTo>
                    <a:pt x="836" y="285"/>
                  </a:lnTo>
                  <a:lnTo>
                    <a:pt x="813" y="275"/>
                  </a:lnTo>
                  <a:lnTo>
                    <a:pt x="813" y="275"/>
                  </a:lnTo>
                  <a:lnTo>
                    <a:pt x="801" y="271"/>
                  </a:lnTo>
                  <a:lnTo>
                    <a:pt x="788" y="267"/>
                  </a:lnTo>
                  <a:lnTo>
                    <a:pt x="760" y="262"/>
                  </a:lnTo>
                  <a:lnTo>
                    <a:pt x="732" y="258"/>
                  </a:lnTo>
                  <a:lnTo>
                    <a:pt x="703" y="257"/>
                  </a:lnTo>
                  <a:lnTo>
                    <a:pt x="659" y="254"/>
                  </a:lnTo>
                  <a:lnTo>
                    <a:pt x="642" y="254"/>
                  </a:lnTo>
                  <a:lnTo>
                    <a:pt x="642" y="25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00DD8C5-2C1E-F5EF-B7E4-FE85368E9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867025"/>
              <a:ext cx="215900" cy="223838"/>
            </a:xfrm>
            <a:custGeom>
              <a:avLst/>
              <a:gdLst>
                <a:gd name="T0" fmla="*/ 0 w 136"/>
                <a:gd name="T1" fmla="*/ 43 h 141"/>
                <a:gd name="T2" fmla="*/ 0 w 136"/>
                <a:gd name="T3" fmla="*/ 43 h 141"/>
                <a:gd name="T4" fmla="*/ 1 w 136"/>
                <a:gd name="T5" fmla="*/ 47 h 141"/>
                <a:gd name="T6" fmla="*/ 5 w 136"/>
                <a:gd name="T7" fmla="*/ 59 h 141"/>
                <a:gd name="T8" fmla="*/ 11 w 136"/>
                <a:gd name="T9" fmla="*/ 75 h 141"/>
                <a:gd name="T10" fmla="*/ 16 w 136"/>
                <a:gd name="T11" fmla="*/ 83 h 141"/>
                <a:gd name="T12" fmla="*/ 21 w 136"/>
                <a:gd name="T13" fmla="*/ 91 h 141"/>
                <a:gd name="T14" fmla="*/ 21 w 136"/>
                <a:gd name="T15" fmla="*/ 91 h 141"/>
                <a:gd name="T16" fmla="*/ 28 w 136"/>
                <a:gd name="T17" fmla="*/ 99 h 141"/>
                <a:gd name="T18" fmla="*/ 35 w 136"/>
                <a:gd name="T19" fmla="*/ 106 h 141"/>
                <a:gd name="T20" fmla="*/ 49 w 136"/>
                <a:gd name="T21" fmla="*/ 117 h 141"/>
                <a:gd name="T22" fmla="*/ 63 w 136"/>
                <a:gd name="T23" fmla="*/ 126 h 141"/>
                <a:gd name="T24" fmla="*/ 67 w 136"/>
                <a:gd name="T25" fmla="*/ 130 h 141"/>
                <a:gd name="T26" fmla="*/ 69 w 136"/>
                <a:gd name="T27" fmla="*/ 134 h 141"/>
                <a:gd name="T28" fmla="*/ 69 w 136"/>
                <a:gd name="T29" fmla="*/ 134 h 141"/>
                <a:gd name="T30" fmla="*/ 72 w 136"/>
                <a:gd name="T31" fmla="*/ 138 h 141"/>
                <a:gd name="T32" fmla="*/ 75 w 136"/>
                <a:gd name="T33" fmla="*/ 139 h 141"/>
                <a:gd name="T34" fmla="*/ 78 w 136"/>
                <a:gd name="T35" fmla="*/ 141 h 141"/>
                <a:gd name="T36" fmla="*/ 80 w 136"/>
                <a:gd name="T37" fmla="*/ 141 h 141"/>
                <a:gd name="T38" fmla="*/ 84 w 136"/>
                <a:gd name="T39" fmla="*/ 139 h 141"/>
                <a:gd name="T40" fmla="*/ 87 w 136"/>
                <a:gd name="T41" fmla="*/ 137 h 141"/>
                <a:gd name="T42" fmla="*/ 90 w 136"/>
                <a:gd name="T43" fmla="*/ 133 h 141"/>
                <a:gd name="T44" fmla="*/ 91 w 136"/>
                <a:gd name="T45" fmla="*/ 129 h 141"/>
                <a:gd name="T46" fmla="*/ 91 w 136"/>
                <a:gd name="T47" fmla="*/ 129 h 141"/>
                <a:gd name="T48" fmla="*/ 94 w 136"/>
                <a:gd name="T49" fmla="*/ 123 h 141"/>
                <a:gd name="T50" fmla="*/ 98 w 136"/>
                <a:gd name="T51" fmla="*/ 118 h 141"/>
                <a:gd name="T52" fmla="*/ 111 w 136"/>
                <a:gd name="T53" fmla="*/ 103 h 141"/>
                <a:gd name="T54" fmla="*/ 118 w 136"/>
                <a:gd name="T55" fmla="*/ 96 h 141"/>
                <a:gd name="T56" fmla="*/ 124 w 136"/>
                <a:gd name="T57" fmla="*/ 87 h 141"/>
                <a:gd name="T58" fmla="*/ 130 w 136"/>
                <a:gd name="T59" fmla="*/ 79 h 141"/>
                <a:gd name="T60" fmla="*/ 134 w 136"/>
                <a:gd name="T61" fmla="*/ 70 h 141"/>
                <a:gd name="T62" fmla="*/ 134 w 136"/>
                <a:gd name="T63" fmla="*/ 70 h 141"/>
                <a:gd name="T64" fmla="*/ 136 w 136"/>
                <a:gd name="T65" fmla="*/ 59 h 141"/>
                <a:gd name="T66" fmla="*/ 136 w 136"/>
                <a:gd name="T67" fmla="*/ 48 h 141"/>
                <a:gd name="T68" fmla="*/ 136 w 136"/>
                <a:gd name="T69" fmla="*/ 25 h 141"/>
                <a:gd name="T70" fmla="*/ 135 w 136"/>
                <a:gd name="T71" fmla="*/ 8 h 141"/>
                <a:gd name="T72" fmla="*/ 134 w 136"/>
                <a:gd name="T73" fmla="*/ 0 h 141"/>
                <a:gd name="T74" fmla="*/ 0 w 136"/>
                <a:gd name="T75" fmla="*/ 4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" h="141">
                  <a:moveTo>
                    <a:pt x="0" y="43"/>
                  </a:moveTo>
                  <a:lnTo>
                    <a:pt x="0" y="43"/>
                  </a:lnTo>
                  <a:lnTo>
                    <a:pt x="1" y="47"/>
                  </a:lnTo>
                  <a:lnTo>
                    <a:pt x="5" y="59"/>
                  </a:lnTo>
                  <a:lnTo>
                    <a:pt x="11" y="75"/>
                  </a:lnTo>
                  <a:lnTo>
                    <a:pt x="16" y="83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8" y="99"/>
                  </a:lnTo>
                  <a:lnTo>
                    <a:pt x="35" y="106"/>
                  </a:lnTo>
                  <a:lnTo>
                    <a:pt x="49" y="117"/>
                  </a:lnTo>
                  <a:lnTo>
                    <a:pt x="63" y="126"/>
                  </a:lnTo>
                  <a:lnTo>
                    <a:pt x="67" y="130"/>
                  </a:lnTo>
                  <a:lnTo>
                    <a:pt x="69" y="134"/>
                  </a:lnTo>
                  <a:lnTo>
                    <a:pt x="69" y="134"/>
                  </a:lnTo>
                  <a:lnTo>
                    <a:pt x="72" y="138"/>
                  </a:lnTo>
                  <a:lnTo>
                    <a:pt x="75" y="139"/>
                  </a:lnTo>
                  <a:lnTo>
                    <a:pt x="78" y="141"/>
                  </a:lnTo>
                  <a:lnTo>
                    <a:pt x="80" y="141"/>
                  </a:lnTo>
                  <a:lnTo>
                    <a:pt x="84" y="139"/>
                  </a:lnTo>
                  <a:lnTo>
                    <a:pt x="87" y="137"/>
                  </a:lnTo>
                  <a:lnTo>
                    <a:pt x="90" y="133"/>
                  </a:lnTo>
                  <a:lnTo>
                    <a:pt x="91" y="129"/>
                  </a:lnTo>
                  <a:lnTo>
                    <a:pt x="91" y="129"/>
                  </a:lnTo>
                  <a:lnTo>
                    <a:pt x="94" y="123"/>
                  </a:lnTo>
                  <a:lnTo>
                    <a:pt x="98" y="118"/>
                  </a:lnTo>
                  <a:lnTo>
                    <a:pt x="111" y="103"/>
                  </a:lnTo>
                  <a:lnTo>
                    <a:pt x="118" y="96"/>
                  </a:lnTo>
                  <a:lnTo>
                    <a:pt x="124" y="87"/>
                  </a:lnTo>
                  <a:lnTo>
                    <a:pt x="130" y="79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6" y="59"/>
                  </a:lnTo>
                  <a:lnTo>
                    <a:pt x="136" y="48"/>
                  </a:lnTo>
                  <a:lnTo>
                    <a:pt x="136" y="25"/>
                  </a:lnTo>
                  <a:lnTo>
                    <a:pt x="135" y="8"/>
                  </a:lnTo>
                  <a:lnTo>
                    <a:pt x="134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710D2683-6A4E-A130-E2A8-9F51315031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5050" y="2411413"/>
              <a:ext cx="1147763" cy="576263"/>
            </a:xfrm>
            <a:custGeom>
              <a:avLst/>
              <a:gdLst>
                <a:gd name="T0" fmla="*/ 522 w 723"/>
                <a:gd name="T1" fmla="*/ 194 h 363"/>
                <a:gd name="T2" fmla="*/ 577 w 723"/>
                <a:gd name="T3" fmla="*/ 161 h 363"/>
                <a:gd name="T4" fmla="*/ 608 w 723"/>
                <a:gd name="T5" fmla="*/ 123 h 363"/>
                <a:gd name="T6" fmla="*/ 633 w 723"/>
                <a:gd name="T7" fmla="*/ 88 h 363"/>
                <a:gd name="T8" fmla="*/ 649 w 723"/>
                <a:gd name="T9" fmla="*/ 67 h 363"/>
                <a:gd name="T10" fmla="*/ 668 w 723"/>
                <a:gd name="T11" fmla="*/ 52 h 363"/>
                <a:gd name="T12" fmla="*/ 692 w 723"/>
                <a:gd name="T13" fmla="*/ 40 h 363"/>
                <a:gd name="T14" fmla="*/ 720 w 723"/>
                <a:gd name="T15" fmla="*/ 23 h 363"/>
                <a:gd name="T16" fmla="*/ 723 w 723"/>
                <a:gd name="T17" fmla="*/ 17 h 363"/>
                <a:gd name="T18" fmla="*/ 719 w 723"/>
                <a:gd name="T19" fmla="*/ 8 h 363"/>
                <a:gd name="T20" fmla="*/ 718 w 723"/>
                <a:gd name="T21" fmla="*/ 5 h 363"/>
                <a:gd name="T22" fmla="*/ 710 w 723"/>
                <a:gd name="T23" fmla="*/ 0 h 363"/>
                <a:gd name="T24" fmla="*/ 695 w 723"/>
                <a:gd name="T25" fmla="*/ 0 h 363"/>
                <a:gd name="T26" fmla="*/ 655 w 723"/>
                <a:gd name="T27" fmla="*/ 8 h 363"/>
                <a:gd name="T28" fmla="*/ 640 w 723"/>
                <a:gd name="T29" fmla="*/ 13 h 363"/>
                <a:gd name="T30" fmla="*/ 621 w 723"/>
                <a:gd name="T31" fmla="*/ 27 h 363"/>
                <a:gd name="T32" fmla="*/ 612 w 723"/>
                <a:gd name="T33" fmla="*/ 45 h 363"/>
                <a:gd name="T34" fmla="*/ 605 w 723"/>
                <a:gd name="T35" fmla="*/ 68 h 363"/>
                <a:gd name="T36" fmla="*/ 601 w 723"/>
                <a:gd name="T37" fmla="*/ 83 h 363"/>
                <a:gd name="T38" fmla="*/ 584 w 723"/>
                <a:gd name="T39" fmla="*/ 115 h 363"/>
                <a:gd name="T40" fmla="*/ 560 w 723"/>
                <a:gd name="T41" fmla="*/ 150 h 363"/>
                <a:gd name="T42" fmla="*/ 522 w 723"/>
                <a:gd name="T43" fmla="*/ 194 h 363"/>
                <a:gd name="T44" fmla="*/ 39 w 723"/>
                <a:gd name="T45" fmla="*/ 340 h 363"/>
                <a:gd name="T46" fmla="*/ 18 w 723"/>
                <a:gd name="T47" fmla="*/ 353 h 363"/>
                <a:gd name="T48" fmla="*/ 0 w 723"/>
                <a:gd name="T49" fmla="*/ 363 h 363"/>
                <a:gd name="T50" fmla="*/ 72 w 723"/>
                <a:gd name="T51" fmla="*/ 353 h 363"/>
                <a:gd name="T52" fmla="*/ 131 w 723"/>
                <a:gd name="T53" fmla="*/ 336 h 363"/>
                <a:gd name="T54" fmla="*/ 151 w 723"/>
                <a:gd name="T55" fmla="*/ 330 h 363"/>
                <a:gd name="T56" fmla="*/ 344 w 723"/>
                <a:gd name="T57" fmla="*/ 257 h 363"/>
                <a:gd name="T58" fmla="*/ 327 w 723"/>
                <a:gd name="T59" fmla="*/ 252 h 363"/>
                <a:gd name="T60" fmla="*/ 257 w 723"/>
                <a:gd name="T61" fmla="*/ 237 h 363"/>
                <a:gd name="T62" fmla="*/ 214 w 723"/>
                <a:gd name="T63" fmla="*/ 232 h 363"/>
                <a:gd name="T64" fmla="*/ 189 w 723"/>
                <a:gd name="T65" fmla="*/ 233 h 363"/>
                <a:gd name="T66" fmla="*/ 182 w 723"/>
                <a:gd name="T67" fmla="*/ 236 h 363"/>
                <a:gd name="T68" fmla="*/ 175 w 723"/>
                <a:gd name="T69" fmla="*/ 243 h 363"/>
                <a:gd name="T70" fmla="*/ 167 w 723"/>
                <a:gd name="T71" fmla="*/ 257 h 363"/>
                <a:gd name="T72" fmla="*/ 156 w 723"/>
                <a:gd name="T73" fmla="*/ 271 h 363"/>
                <a:gd name="T74" fmla="*/ 150 w 723"/>
                <a:gd name="T75" fmla="*/ 276 h 363"/>
                <a:gd name="T76" fmla="*/ 142 w 723"/>
                <a:gd name="T77" fmla="*/ 281 h 363"/>
                <a:gd name="T78" fmla="*/ 127 w 723"/>
                <a:gd name="T79" fmla="*/ 280 h 363"/>
                <a:gd name="T80" fmla="*/ 108 w 723"/>
                <a:gd name="T81" fmla="*/ 281 h 363"/>
                <a:gd name="T82" fmla="*/ 97 w 723"/>
                <a:gd name="T83" fmla="*/ 284 h 363"/>
                <a:gd name="T84" fmla="*/ 84 w 723"/>
                <a:gd name="T85" fmla="*/ 294 h 363"/>
                <a:gd name="T86" fmla="*/ 73 w 723"/>
                <a:gd name="T87" fmla="*/ 308 h 363"/>
                <a:gd name="T88" fmla="*/ 55 w 723"/>
                <a:gd name="T89" fmla="*/ 328 h 363"/>
                <a:gd name="T90" fmla="*/ 39 w 723"/>
                <a:gd name="T91" fmla="*/ 34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3" h="363">
                  <a:moveTo>
                    <a:pt x="522" y="194"/>
                  </a:moveTo>
                  <a:lnTo>
                    <a:pt x="522" y="194"/>
                  </a:lnTo>
                  <a:lnTo>
                    <a:pt x="546" y="181"/>
                  </a:lnTo>
                  <a:lnTo>
                    <a:pt x="577" y="161"/>
                  </a:lnTo>
                  <a:lnTo>
                    <a:pt x="577" y="161"/>
                  </a:lnTo>
                  <a:lnTo>
                    <a:pt x="608" y="123"/>
                  </a:lnTo>
                  <a:lnTo>
                    <a:pt x="633" y="88"/>
                  </a:lnTo>
                  <a:lnTo>
                    <a:pt x="633" y="88"/>
                  </a:lnTo>
                  <a:lnTo>
                    <a:pt x="645" y="72"/>
                  </a:lnTo>
                  <a:lnTo>
                    <a:pt x="649" y="67"/>
                  </a:lnTo>
                  <a:lnTo>
                    <a:pt x="655" y="61"/>
                  </a:lnTo>
                  <a:lnTo>
                    <a:pt x="668" y="52"/>
                  </a:lnTo>
                  <a:lnTo>
                    <a:pt x="692" y="40"/>
                  </a:lnTo>
                  <a:lnTo>
                    <a:pt x="692" y="40"/>
                  </a:lnTo>
                  <a:lnTo>
                    <a:pt x="715" y="28"/>
                  </a:lnTo>
                  <a:lnTo>
                    <a:pt x="720" y="23"/>
                  </a:lnTo>
                  <a:lnTo>
                    <a:pt x="723" y="20"/>
                  </a:lnTo>
                  <a:lnTo>
                    <a:pt x="723" y="17"/>
                  </a:lnTo>
                  <a:lnTo>
                    <a:pt x="722" y="14"/>
                  </a:lnTo>
                  <a:lnTo>
                    <a:pt x="719" y="8"/>
                  </a:lnTo>
                  <a:lnTo>
                    <a:pt x="719" y="8"/>
                  </a:lnTo>
                  <a:lnTo>
                    <a:pt x="718" y="5"/>
                  </a:lnTo>
                  <a:lnTo>
                    <a:pt x="714" y="2"/>
                  </a:lnTo>
                  <a:lnTo>
                    <a:pt x="710" y="0"/>
                  </a:lnTo>
                  <a:lnTo>
                    <a:pt x="703" y="0"/>
                  </a:lnTo>
                  <a:lnTo>
                    <a:pt x="695" y="0"/>
                  </a:lnTo>
                  <a:lnTo>
                    <a:pt x="684" y="1"/>
                  </a:lnTo>
                  <a:lnTo>
                    <a:pt x="655" y="8"/>
                  </a:lnTo>
                  <a:lnTo>
                    <a:pt x="655" y="8"/>
                  </a:lnTo>
                  <a:lnTo>
                    <a:pt x="640" y="13"/>
                  </a:lnTo>
                  <a:lnTo>
                    <a:pt x="628" y="18"/>
                  </a:lnTo>
                  <a:lnTo>
                    <a:pt x="621" y="27"/>
                  </a:lnTo>
                  <a:lnTo>
                    <a:pt x="616" y="35"/>
                  </a:lnTo>
                  <a:lnTo>
                    <a:pt x="612" y="45"/>
                  </a:lnTo>
                  <a:lnTo>
                    <a:pt x="609" y="56"/>
                  </a:lnTo>
                  <a:lnTo>
                    <a:pt x="605" y="68"/>
                  </a:lnTo>
                  <a:lnTo>
                    <a:pt x="601" y="83"/>
                  </a:lnTo>
                  <a:lnTo>
                    <a:pt x="601" y="83"/>
                  </a:lnTo>
                  <a:lnTo>
                    <a:pt x="594" y="98"/>
                  </a:lnTo>
                  <a:lnTo>
                    <a:pt x="584" y="115"/>
                  </a:lnTo>
                  <a:lnTo>
                    <a:pt x="572" y="133"/>
                  </a:lnTo>
                  <a:lnTo>
                    <a:pt x="560" y="150"/>
                  </a:lnTo>
                  <a:lnTo>
                    <a:pt x="535" y="178"/>
                  </a:lnTo>
                  <a:lnTo>
                    <a:pt x="522" y="194"/>
                  </a:lnTo>
                  <a:lnTo>
                    <a:pt x="522" y="194"/>
                  </a:lnTo>
                  <a:close/>
                  <a:moveTo>
                    <a:pt x="39" y="340"/>
                  </a:moveTo>
                  <a:lnTo>
                    <a:pt x="39" y="340"/>
                  </a:lnTo>
                  <a:lnTo>
                    <a:pt x="18" y="353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35" y="359"/>
                  </a:lnTo>
                  <a:lnTo>
                    <a:pt x="72" y="353"/>
                  </a:lnTo>
                  <a:lnTo>
                    <a:pt x="111" y="343"/>
                  </a:lnTo>
                  <a:lnTo>
                    <a:pt x="131" y="336"/>
                  </a:lnTo>
                  <a:lnTo>
                    <a:pt x="151" y="330"/>
                  </a:lnTo>
                  <a:lnTo>
                    <a:pt x="151" y="330"/>
                  </a:lnTo>
                  <a:lnTo>
                    <a:pt x="260" y="288"/>
                  </a:lnTo>
                  <a:lnTo>
                    <a:pt x="344" y="257"/>
                  </a:lnTo>
                  <a:lnTo>
                    <a:pt x="344" y="257"/>
                  </a:lnTo>
                  <a:lnTo>
                    <a:pt x="327" y="252"/>
                  </a:lnTo>
                  <a:lnTo>
                    <a:pt x="305" y="247"/>
                  </a:lnTo>
                  <a:lnTo>
                    <a:pt x="257" y="237"/>
                  </a:lnTo>
                  <a:lnTo>
                    <a:pt x="234" y="234"/>
                  </a:lnTo>
                  <a:lnTo>
                    <a:pt x="214" y="232"/>
                  </a:lnTo>
                  <a:lnTo>
                    <a:pt x="198" y="232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82" y="236"/>
                  </a:lnTo>
                  <a:lnTo>
                    <a:pt x="178" y="240"/>
                  </a:lnTo>
                  <a:lnTo>
                    <a:pt x="175" y="243"/>
                  </a:lnTo>
                  <a:lnTo>
                    <a:pt x="172" y="247"/>
                  </a:lnTo>
                  <a:lnTo>
                    <a:pt x="167" y="257"/>
                  </a:lnTo>
                  <a:lnTo>
                    <a:pt x="163" y="264"/>
                  </a:lnTo>
                  <a:lnTo>
                    <a:pt x="156" y="271"/>
                  </a:lnTo>
                  <a:lnTo>
                    <a:pt x="156" y="271"/>
                  </a:lnTo>
                  <a:lnTo>
                    <a:pt x="150" y="276"/>
                  </a:lnTo>
                  <a:lnTo>
                    <a:pt x="146" y="280"/>
                  </a:lnTo>
                  <a:lnTo>
                    <a:pt x="142" y="281"/>
                  </a:lnTo>
                  <a:lnTo>
                    <a:pt x="138" y="281"/>
                  </a:lnTo>
                  <a:lnTo>
                    <a:pt x="127" y="280"/>
                  </a:lnTo>
                  <a:lnTo>
                    <a:pt x="119" y="280"/>
                  </a:lnTo>
                  <a:lnTo>
                    <a:pt x="108" y="281"/>
                  </a:lnTo>
                  <a:lnTo>
                    <a:pt x="108" y="281"/>
                  </a:lnTo>
                  <a:lnTo>
                    <a:pt x="97" y="284"/>
                  </a:lnTo>
                  <a:lnTo>
                    <a:pt x="89" y="289"/>
                  </a:lnTo>
                  <a:lnTo>
                    <a:pt x="84" y="294"/>
                  </a:lnTo>
                  <a:lnTo>
                    <a:pt x="79" y="300"/>
                  </a:lnTo>
                  <a:lnTo>
                    <a:pt x="73" y="308"/>
                  </a:lnTo>
                  <a:lnTo>
                    <a:pt x="65" y="318"/>
                  </a:lnTo>
                  <a:lnTo>
                    <a:pt x="55" y="328"/>
                  </a:lnTo>
                  <a:lnTo>
                    <a:pt x="39" y="340"/>
                  </a:lnTo>
                  <a:lnTo>
                    <a:pt x="39" y="34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24A3B25A-A7A1-93D9-5C33-20EC386E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593975"/>
              <a:ext cx="228600" cy="157163"/>
            </a:xfrm>
            <a:custGeom>
              <a:avLst/>
              <a:gdLst>
                <a:gd name="T0" fmla="*/ 144 w 144"/>
                <a:gd name="T1" fmla="*/ 0 h 99"/>
                <a:gd name="T2" fmla="*/ 144 w 144"/>
                <a:gd name="T3" fmla="*/ 0 h 99"/>
                <a:gd name="T4" fmla="*/ 136 w 144"/>
                <a:gd name="T5" fmla="*/ 11 h 99"/>
                <a:gd name="T6" fmla="*/ 118 w 144"/>
                <a:gd name="T7" fmla="*/ 34 h 99"/>
                <a:gd name="T8" fmla="*/ 106 w 144"/>
                <a:gd name="T9" fmla="*/ 48 h 99"/>
                <a:gd name="T10" fmla="*/ 92 w 144"/>
                <a:gd name="T11" fmla="*/ 62 h 99"/>
                <a:gd name="T12" fmla="*/ 78 w 144"/>
                <a:gd name="T13" fmla="*/ 73 h 99"/>
                <a:gd name="T14" fmla="*/ 64 w 144"/>
                <a:gd name="T15" fmla="*/ 81 h 99"/>
                <a:gd name="T16" fmla="*/ 64 w 144"/>
                <a:gd name="T17" fmla="*/ 81 h 99"/>
                <a:gd name="T18" fmla="*/ 39 w 144"/>
                <a:gd name="T19" fmla="*/ 91 h 99"/>
                <a:gd name="T20" fmla="*/ 28 w 144"/>
                <a:gd name="T21" fmla="*/ 95 h 99"/>
                <a:gd name="T22" fmla="*/ 17 w 144"/>
                <a:gd name="T23" fmla="*/ 98 h 99"/>
                <a:gd name="T24" fmla="*/ 9 w 144"/>
                <a:gd name="T25" fmla="*/ 99 h 99"/>
                <a:gd name="T26" fmla="*/ 4 w 144"/>
                <a:gd name="T27" fmla="*/ 99 h 99"/>
                <a:gd name="T28" fmla="*/ 1 w 144"/>
                <a:gd name="T29" fmla="*/ 98 h 99"/>
                <a:gd name="T30" fmla="*/ 0 w 144"/>
                <a:gd name="T31" fmla="*/ 97 h 99"/>
                <a:gd name="T32" fmla="*/ 0 w 144"/>
                <a:gd name="T33" fmla="*/ 94 h 99"/>
                <a:gd name="T34" fmla="*/ 0 w 144"/>
                <a:gd name="T35" fmla="*/ 91 h 99"/>
                <a:gd name="T36" fmla="*/ 0 w 144"/>
                <a:gd name="T37" fmla="*/ 91 h 99"/>
                <a:gd name="T38" fmla="*/ 3 w 144"/>
                <a:gd name="T39" fmla="*/ 83 h 99"/>
                <a:gd name="T40" fmla="*/ 8 w 144"/>
                <a:gd name="T41" fmla="*/ 75 h 99"/>
                <a:gd name="T42" fmla="*/ 16 w 144"/>
                <a:gd name="T43" fmla="*/ 64 h 99"/>
                <a:gd name="T44" fmla="*/ 25 w 144"/>
                <a:gd name="T45" fmla="*/ 54 h 99"/>
                <a:gd name="T46" fmla="*/ 45 w 144"/>
                <a:gd name="T47" fmla="*/ 35 h 99"/>
                <a:gd name="T48" fmla="*/ 55 w 144"/>
                <a:gd name="T49" fmla="*/ 27 h 99"/>
                <a:gd name="T50" fmla="*/ 64 w 144"/>
                <a:gd name="T51" fmla="*/ 22 h 99"/>
                <a:gd name="T52" fmla="*/ 64 w 144"/>
                <a:gd name="T53" fmla="*/ 22 h 99"/>
                <a:gd name="T54" fmla="*/ 74 w 144"/>
                <a:gd name="T55" fmla="*/ 18 h 99"/>
                <a:gd name="T56" fmla="*/ 86 w 144"/>
                <a:gd name="T57" fmla="*/ 14 h 99"/>
                <a:gd name="T58" fmla="*/ 112 w 144"/>
                <a:gd name="T59" fmla="*/ 7 h 99"/>
                <a:gd name="T60" fmla="*/ 144 w 144"/>
                <a:gd name="T61" fmla="*/ 0 h 99"/>
                <a:gd name="T62" fmla="*/ 144 w 144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144" y="0"/>
                  </a:moveTo>
                  <a:lnTo>
                    <a:pt x="144" y="0"/>
                  </a:lnTo>
                  <a:lnTo>
                    <a:pt x="136" y="11"/>
                  </a:lnTo>
                  <a:lnTo>
                    <a:pt x="118" y="34"/>
                  </a:lnTo>
                  <a:lnTo>
                    <a:pt x="106" y="48"/>
                  </a:lnTo>
                  <a:lnTo>
                    <a:pt x="92" y="62"/>
                  </a:lnTo>
                  <a:lnTo>
                    <a:pt x="78" y="73"/>
                  </a:lnTo>
                  <a:lnTo>
                    <a:pt x="64" y="81"/>
                  </a:lnTo>
                  <a:lnTo>
                    <a:pt x="64" y="81"/>
                  </a:lnTo>
                  <a:lnTo>
                    <a:pt x="39" y="91"/>
                  </a:lnTo>
                  <a:lnTo>
                    <a:pt x="28" y="95"/>
                  </a:lnTo>
                  <a:lnTo>
                    <a:pt x="17" y="98"/>
                  </a:lnTo>
                  <a:lnTo>
                    <a:pt x="9" y="99"/>
                  </a:lnTo>
                  <a:lnTo>
                    <a:pt x="4" y="99"/>
                  </a:lnTo>
                  <a:lnTo>
                    <a:pt x="1" y="98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3" y="83"/>
                  </a:lnTo>
                  <a:lnTo>
                    <a:pt x="8" y="75"/>
                  </a:lnTo>
                  <a:lnTo>
                    <a:pt x="16" y="64"/>
                  </a:lnTo>
                  <a:lnTo>
                    <a:pt x="25" y="54"/>
                  </a:lnTo>
                  <a:lnTo>
                    <a:pt x="45" y="35"/>
                  </a:lnTo>
                  <a:lnTo>
                    <a:pt x="55" y="27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74" y="18"/>
                  </a:lnTo>
                  <a:lnTo>
                    <a:pt x="86" y="14"/>
                  </a:lnTo>
                  <a:lnTo>
                    <a:pt x="112" y="7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B64EBA0-EAC9-F4EB-1A70-133C7215A7CC}"/>
              </a:ext>
            </a:extLst>
          </p:cNvPr>
          <p:cNvGrpSpPr/>
          <p:nvPr/>
        </p:nvGrpSpPr>
        <p:grpSpPr>
          <a:xfrm>
            <a:off x="702297" y="4423447"/>
            <a:ext cx="2627575" cy="1230691"/>
            <a:chOff x="849313" y="3175000"/>
            <a:chExt cx="2911475" cy="1363663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0FA62EC-857E-C784-E4A1-F09096871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938" y="4281488"/>
              <a:ext cx="260350" cy="180975"/>
            </a:xfrm>
            <a:custGeom>
              <a:avLst/>
              <a:gdLst>
                <a:gd name="T0" fmla="*/ 164 w 164"/>
                <a:gd name="T1" fmla="*/ 0 h 114"/>
                <a:gd name="T2" fmla="*/ 164 w 164"/>
                <a:gd name="T3" fmla="*/ 0 h 114"/>
                <a:gd name="T4" fmla="*/ 164 w 164"/>
                <a:gd name="T5" fmla="*/ 5 h 114"/>
                <a:gd name="T6" fmla="*/ 164 w 164"/>
                <a:gd name="T7" fmla="*/ 10 h 114"/>
                <a:gd name="T8" fmla="*/ 162 w 164"/>
                <a:gd name="T9" fmla="*/ 18 h 114"/>
                <a:gd name="T10" fmla="*/ 158 w 164"/>
                <a:gd name="T11" fmla="*/ 28 h 114"/>
                <a:gd name="T12" fmla="*/ 153 w 164"/>
                <a:gd name="T13" fmla="*/ 37 h 114"/>
                <a:gd name="T14" fmla="*/ 143 w 164"/>
                <a:gd name="T15" fmla="*/ 48 h 114"/>
                <a:gd name="T16" fmla="*/ 131 w 164"/>
                <a:gd name="T17" fmla="*/ 59 h 114"/>
                <a:gd name="T18" fmla="*/ 131 w 164"/>
                <a:gd name="T19" fmla="*/ 59 h 114"/>
                <a:gd name="T20" fmla="*/ 115 w 164"/>
                <a:gd name="T21" fmla="*/ 69 h 114"/>
                <a:gd name="T22" fmla="*/ 97 w 164"/>
                <a:gd name="T23" fmla="*/ 80 h 114"/>
                <a:gd name="T24" fmla="*/ 78 w 164"/>
                <a:gd name="T25" fmla="*/ 90 h 114"/>
                <a:gd name="T26" fmla="*/ 58 w 164"/>
                <a:gd name="T27" fmla="*/ 99 h 114"/>
                <a:gd name="T28" fmla="*/ 40 w 164"/>
                <a:gd name="T29" fmla="*/ 107 h 114"/>
                <a:gd name="T30" fmla="*/ 24 w 164"/>
                <a:gd name="T31" fmla="*/ 111 h 114"/>
                <a:gd name="T32" fmla="*/ 11 w 164"/>
                <a:gd name="T33" fmla="*/ 114 h 114"/>
                <a:gd name="T34" fmla="*/ 7 w 164"/>
                <a:gd name="T35" fmla="*/ 114 h 114"/>
                <a:gd name="T36" fmla="*/ 3 w 164"/>
                <a:gd name="T37" fmla="*/ 112 h 114"/>
                <a:gd name="T38" fmla="*/ 3 w 164"/>
                <a:gd name="T39" fmla="*/ 112 h 114"/>
                <a:gd name="T40" fmla="*/ 0 w 164"/>
                <a:gd name="T41" fmla="*/ 111 h 114"/>
                <a:gd name="T42" fmla="*/ 0 w 164"/>
                <a:gd name="T43" fmla="*/ 108 h 114"/>
                <a:gd name="T44" fmla="*/ 0 w 164"/>
                <a:gd name="T45" fmla="*/ 106 h 114"/>
                <a:gd name="T46" fmla="*/ 2 w 164"/>
                <a:gd name="T47" fmla="*/ 102 h 114"/>
                <a:gd name="T48" fmla="*/ 7 w 164"/>
                <a:gd name="T49" fmla="*/ 94 h 114"/>
                <a:gd name="T50" fmla="*/ 14 w 164"/>
                <a:gd name="T51" fmla="*/ 84 h 114"/>
                <a:gd name="T52" fmla="*/ 22 w 164"/>
                <a:gd name="T53" fmla="*/ 75 h 114"/>
                <a:gd name="T54" fmla="*/ 28 w 164"/>
                <a:gd name="T55" fmla="*/ 64 h 114"/>
                <a:gd name="T56" fmla="*/ 34 w 164"/>
                <a:gd name="T57" fmla="*/ 53 h 114"/>
                <a:gd name="T58" fmla="*/ 35 w 164"/>
                <a:gd name="T59" fmla="*/ 48 h 114"/>
                <a:gd name="T60" fmla="*/ 35 w 164"/>
                <a:gd name="T61" fmla="*/ 43 h 114"/>
                <a:gd name="T62" fmla="*/ 35 w 164"/>
                <a:gd name="T63" fmla="*/ 43 h 114"/>
                <a:gd name="T64" fmla="*/ 35 w 164"/>
                <a:gd name="T65" fmla="*/ 13 h 114"/>
                <a:gd name="T66" fmla="*/ 35 w 164"/>
                <a:gd name="T67" fmla="*/ 5 h 114"/>
                <a:gd name="T68" fmla="*/ 164 w 164"/>
                <a:gd name="T6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14">
                  <a:moveTo>
                    <a:pt x="164" y="0"/>
                  </a:moveTo>
                  <a:lnTo>
                    <a:pt x="164" y="0"/>
                  </a:lnTo>
                  <a:lnTo>
                    <a:pt x="164" y="5"/>
                  </a:lnTo>
                  <a:lnTo>
                    <a:pt x="164" y="10"/>
                  </a:lnTo>
                  <a:lnTo>
                    <a:pt x="162" y="18"/>
                  </a:lnTo>
                  <a:lnTo>
                    <a:pt x="158" y="28"/>
                  </a:lnTo>
                  <a:lnTo>
                    <a:pt x="153" y="37"/>
                  </a:lnTo>
                  <a:lnTo>
                    <a:pt x="143" y="48"/>
                  </a:lnTo>
                  <a:lnTo>
                    <a:pt x="131" y="59"/>
                  </a:lnTo>
                  <a:lnTo>
                    <a:pt x="131" y="59"/>
                  </a:lnTo>
                  <a:lnTo>
                    <a:pt x="115" y="69"/>
                  </a:lnTo>
                  <a:lnTo>
                    <a:pt x="97" y="80"/>
                  </a:lnTo>
                  <a:lnTo>
                    <a:pt x="78" y="90"/>
                  </a:lnTo>
                  <a:lnTo>
                    <a:pt x="58" y="99"/>
                  </a:lnTo>
                  <a:lnTo>
                    <a:pt x="40" y="107"/>
                  </a:lnTo>
                  <a:lnTo>
                    <a:pt x="24" y="111"/>
                  </a:lnTo>
                  <a:lnTo>
                    <a:pt x="11" y="114"/>
                  </a:lnTo>
                  <a:lnTo>
                    <a:pt x="7" y="114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2" y="102"/>
                  </a:lnTo>
                  <a:lnTo>
                    <a:pt x="7" y="94"/>
                  </a:lnTo>
                  <a:lnTo>
                    <a:pt x="14" y="84"/>
                  </a:lnTo>
                  <a:lnTo>
                    <a:pt x="22" y="75"/>
                  </a:lnTo>
                  <a:lnTo>
                    <a:pt x="28" y="64"/>
                  </a:lnTo>
                  <a:lnTo>
                    <a:pt x="34" y="53"/>
                  </a:lnTo>
                  <a:lnTo>
                    <a:pt x="35" y="48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13"/>
                  </a:lnTo>
                  <a:lnTo>
                    <a:pt x="35" y="5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2FF7D5FA-E8D4-0C90-02E3-7D060C72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3" y="3175000"/>
              <a:ext cx="2911475" cy="1363663"/>
            </a:xfrm>
            <a:custGeom>
              <a:avLst/>
              <a:gdLst>
                <a:gd name="T0" fmla="*/ 974 w 1834"/>
                <a:gd name="T1" fmla="*/ 14 h 859"/>
                <a:gd name="T2" fmla="*/ 1012 w 1834"/>
                <a:gd name="T3" fmla="*/ 132 h 859"/>
                <a:gd name="T4" fmla="*/ 1016 w 1834"/>
                <a:gd name="T5" fmla="*/ 187 h 859"/>
                <a:gd name="T6" fmla="*/ 995 w 1834"/>
                <a:gd name="T7" fmla="*/ 230 h 859"/>
                <a:gd name="T8" fmla="*/ 953 w 1834"/>
                <a:gd name="T9" fmla="*/ 265 h 859"/>
                <a:gd name="T10" fmla="*/ 862 w 1834"/>
                <a:gd name="T11" fmla="*/ 282 h 859"/>
                <a:gd name="T12" fmla="*/ 643 w 1834"/>
                <a:gd name="T13" fmla="*/ 329 h 859"/>
                <a:gd name="T14" fmla="*/ 454 w 1834"/>
                <a:gd name="T15" fmla="*/ 389 h 859"/>
                <a:gd name="T16" fmla="*/ 331 w 1834"/>
                <a:gd name="T17" fmla="*/ 455 h 859"/>
                <a:gd name="T18" fmla="*/ 254 w 1834"/>
                <a:gd name="T19" fmla="*/ 520 h 859"/>
                <a:gd name="T20" fmla="*/ 209 w 1834"/>
                <a:gd name="T21" fmla="*/ 579 h 859"/>
                <a:gd name="T22" fmla="*/ 67 w 1834"/>
                <a:gd name="T23" fmla="*/ 683 h 859"/>
                <a:gd name="T24" fmla="*/ 0 w 1834"/>
                <a:gd name="T25" fmla="*/ 745 h 859"/>
                <a:gd name="T26" fmla="*/ 5 w 1834"/>
                <a:gd name="T27" fmla="*/ 752 h 859"/>
                <a:gd name="T28" fmla="*/ 79 w 1834"/>
                <a:gd name="T29" fmla="*/ 738 h 859"/>
                <a:gd name="T30" fmla="*/ 146 w 1834"/>
                <a:gd name="T31" fmla="*/ 725 h 859"/>
                <a:gd name="T32" fmla="*/ 185 w 1834"/>
                <a:gd name="T33" fmla="*/ 719 h 859"/>
                <a:gd name="T34" fmla="*/ 207 w 1834"/>
                <a:gd name="T35" fmla="*/ 698 h 859"/>
                <a:gd name="T36" fmla="*/ 230 w 1834"/>
                <a:gd name="T37" fmla="*/ 686 h 859"/>
                <a:gd name="T38" fmla="*/ 248 w 1834"/>
                <a:gd name="T39" fmla="*/ 699 h 859"/>
                <a:gd name="T40" fmla="*/ 311 w 1834"/>
                <a:gd name="T41" fmla="*/ 702 h 859"/>
                <a:gd name="T42" fmla="*/ 390 w 1834"/>
                <a:gd name="T43" fmla="*/ 711 h 859"/>
                <a:gd name="T44" fmla="*/ 418 w 1834"/>
                <a:gd name="T45" fmla="*/ 723 h 859"/>
                <a:gd name="T46" fmla="*/ 428 w 1834"/>
                <a:gd name="T47" fmla="*/ 725 h 859"/>
                <a:gd name="T48" fmla="*/ 442 w 1834"/>
                <a:gd name="T49" fmla="*/ 693 h 859"/>
                <a:gd name="T50" fmla="*/ 436 w 1834"/>
                <a:gd name="T51" fmla="*/ 664 h 859"/>
                <a:gd name="T52" fmla="*/ 387 w 1834"/>
                <a:gd name="T53" fmla="*/ 622 h 859"/>
                <a:gd name="T54" fmla="*/ 360 w 1834"/>
                <a:gd name="T55" fmla="*/ 588 h 859"/>
                <a:gd name="T56" fmla="*/ 466 w 1834"/>
                <a:gd name="T57" fmla="*/ 569 h 859"/>
                <a:gd name="T58" fmla="*/ 562 w 1834"/>
                <a:gd name="T59" fmla="*/ 575 h 859"/>
                <a:gd name="T60" fmla="*/ 645 w 1834"/>
                <a:gd name="T61" fmla="*/ 591 h 859"/>
                <a:gd name="T62" fmla="*/ 904 w 1834"/>
                <a:gd name="T63" fmla="*/ 671 h 859"/>
                <a:gd name="T64" fmla="*/ 959 w 1834"/>
                <a:gd name="T65" fmla="*/ 686 h 859"/>
                <a:gd name="T66" fmla="*/ 1087 w 1834"/>
                <a:gd name="T67" fmla="*/ 691 h 859"/>
                <a:gd name="T68" fmla="*/ 1053 w 1834"/>
                <a:gd name="T69" fmla="*/ 736 h 859"/>
                <a:gd name="T70" fmla="*/ 1006 w 1834"/>
                <a:gd name="T71" fmla="*/ 773 h 859"/>
                <a:gd name="T72" fmla="*/ 925 w 1834"/>
                <a:gd name="T73" fmla="*/ 828 h 859"/>
                <a:gd name="T74" fmla="*/ 921 w 1834"/>
                <a:gd name="T75" fmla="*/ 847 h 859"/>
                <a:gd name="T76" fmla="*/ 941 w 1834"/>
                <a:gd name="T77" fmla="*/ 856 h 859"/>
                <a:gd name="T78" fmla="*/ 1018 w 1834"/>
                <a:gd name="T79" fmla="*/ 858 h 859"/>
                <a:gd name="T80" fmla="*/ 1133 w 1834"/>
                <a:gd name="T81" fmla="*/ 833 h 859"/>
                <a:gd name="T82" fmla="*/ 1184 w 1834"/>
                <a:gd name="T83" fmla="*/ 812 h 859"/>
                <a:gd name="T84" fmla="*/ 1267 w 1834"/>
                <a:gd name="T85" fmla="*/ 754 h 859"/>
                <a:gd name="T86" fmla="*/ 1302 w 1834"/>
                <a:gd name="T87" fmla="*/ 718 h 859"/>
                <a:gd name="T88" fmla="*/ 1720 w 1834"/>
                <a:gd name="T89" fmla="*/ 686 h 859"/>
                <a:gd name="T90" fmla="*/ 1753 w 1834"/>
                <a:gd name="T91" fmla="*/ 674 h 859"/>
                <a:gd name="T92" fmla="*/ 1768 w 1834"/>
                <a:gd name="T93" fmla="*/ 659 h 859"/>
                <a:gd name="T94" fmla="*/ 1804 w 1834"/>
                <a:gd name="T95" fmla="*/ 655 h 859"/>
                <a:gd name="T96" fmla="*/ 1832 w 1834"/>
                <a:gd name="T97" fmla="*/ 640 h 859"/>
                <a:gd name="T98" fmla="*/ 1828 w 1834"/>
                <a:gd name="T99" fmla="*/ 624 h 859"/>
                <a:gd name="T100" fmla="*/ 1799 w 1834"/>
                <a:gd name="T101" fmla="*/ 597 h 859"/>
                <a:gd name="T102" fmla="*/ 1780 w 1834"/>
                <a:gd name="T103" fmla="*/ 554 h 859"/>
                <a:gd name="T104" fmla="*/ 1741 w 1834"/>
                <a:gd name="T105" fmla="*/ 490 h 859"/>
                <a:gd name="T106" fmla="*/ 1692 w 1834"/>
                <a:gd name="T107" fmla="*/ 446 h 859"/>
                <a:gd name="T108" fmla="*/ 1543 w 1834"/>
                <a:gd name="T109" fmla="*/ 387 h 859"/>
                <a:gd name="T110" fmla="*/ 1420 w 1834"/>
                <a:gd name="T111" fmla="*/ 348 h 859"/>
                <a:gd name="T112" fmla="*/ 1283 w 1834"/>
                <a:gd name="T113" fmla="*/ 320 h 859"/>
                <a:gd name="T114" fmla="*/ 1227 w 1834"/>
                <a:gd name="T115" fmla="*/ 294 h 859"/>
                <a:gd name="T116" fmla="*/ 1200 w 1834"/>
                <a:gd name="T117" fmla="*/ 259 h 859"/>
                <a:gd name="T118" fmla="*/ 1124 w 1834"/>
                <a:gd name="T119" fmla="*/ 124 h 859"/>
                <a:gd name="T120" fmla="*/ 1075 w 1834"/>
                <a:gd name="T121" fmla="*/ 59 h 859"/>
                <a:gd name="T122" fmla="*/ 1010 w 1834"/>
                <a:gd name="T123" fmla="*/ 7 h 859"/>
                <a:gd name="T124" fmla="*/ 980 w 1834"/>
                <a:gd name="T125" fmla="*/ 2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4" h="859">
                  <a:moveTo>
                    <a:pt x="975" y="4"/>
                  </a:moveTo>
                  <a:lnTo>
                    <a:pt x="975" y="4"/>
                  </a:lnTo>
                  <a:lnTo>
                    <a:pt x="974" y="7"/>
                  </a:lnTo>
                  <a:lnTo>
                    <a:pt x="974" y="14"/>
                  </a:lnTo>
                  <a:lnTo>
                    <a:pt x="979" y="31"/>
                  </a:lnTo>
                  <a:lnTo>
                    <a:pt x="999" y="86"/>
                  </a:lnTo>
                  <a:lnTo>
                    <a:pt x="1008" y="117"/>
                  </a:lnTo>
                  <a:lnTo>
                    <a:pt x="1012" y="132"/>
                  </a:lnTo>
                  <a:lnTo>
                    <a:pt x="1015" y="148"/>
                  </a:lnTo>
                  <a:lnTo>
                    <a:pt x="1018" y="161"/>
                  </a:lnTo>
                  <a:lnTo>
                    <a:pt x="1018" y="175"/>
                  </a:lnTo>
                  <a:lnTo>
                    <a:pt x="1016" y="187"/>
                  </a:lnTo>
                  <a:lnTo>
                    <a:pt x="1012" y="198"/>
                  </a:lnTo>
                  <a:lnTo>
                    <a:pt x="1012" y="198"/>
                  </a:lnTo>
                  <a:lnTo>
                    <a:pt x="1003" y="215"/>
                  </a:lnTo>
                  <a:lnTo>
                    <a:pt x="995" y="230"/>
                  </a:lnTo>
                  <a:lnTo>
                    <a:pt x="986" y="242"/>
                  </a:lnTo>
                  <a:lnTo>
                    <a:pt x="978" y="251"/>
                  </a:lnTo>
                  <a:lnTo>
                    <a:pt x="967" y="258"/>
                  </a:lnTo>
                  <a:lnTo>
                    <a:pt x="953" y="265"/>
                  </a:lnTo>
                  <a:lnTo>
                    <a:pt x="939" y="269"/>
                  </a:lnTo>
                  <a:lnTo>
                    <a:pt x="921" y="273"/>
                  </a:lnTo>
                  <a:lnTo>
                    <a:pt x="921" y="273"/>
                  </a:lnTo>
                  <a:lnTo>
                    <a:pt x="862" y="282"/>
                  </a:lnTo>
                  <a:lnTo>
                    <a:pt x="820" y="290"/>
                  </a:lnTo>
                  <a:lnTo>
                    <a:pt x="769" y="300"/>
                  </a:lnTo>
                  <a:lnTo>
                    <a:pt x="710" y="313"/>
                  </a:lnTo>
                  <a:lnTo>
                    <a:pt x="643" y="329"/>
                  </a:lnTo>
                  <a:lnTo>
                    <a:pt x="570" y="349"/>
                  </a:lnTo>
                  <a:lnTo>
                    <a:pt x="493" y="375"/>
                  </a:lnTo>
                  <a:lnTo>
                    <a:pt x="493" y="375"/>
                  </a:lnTo>
                  <a:lnTo>
                    <a:pt x="454" y="389"/>
                  </a:lnTo>
                  <a:lnTo>
                    <a:pt x="419" y="404"/>
                  </a:lnTo>
                  <a:lnTo>
                    <a:pt x="387" y="420"/>
                  </a:lnTo>
                  <a:lnTo>
                    <a:pt x="357" y="438"/>
                  </a:lnTo>
                  <a:lnTo>
                    <a:pt x="331" y="455"/>
                  </a:lnTo>
                  <a:lnTo>
                    <a:pt x="308" y="471"/>
                  </a:lnTo>
                  <a:lnTo>
                    <a:pt x="288" y="489"/>
                  </a:lnTo>
                  <a:lnTo>
                    <a:pt x="270" y="505"/>
                  </a:lnTo>
                  <a:lnTo>
                    <a:pt x="254" y="520"/>
                  </a:lnTo>
                  <a:lnTo>
                    <a:pt x="242" y="533"/>
                  </a:lnTo>
                  <a:lnTo>
                    <a:pt x="222" y="557"/>
                  </a:lnTo>
                  <a:lnTo>
                    <a:pt x="213" y="573"/>
                  </a:lnTo>
                  <a:lnTo>
                    <a:pt x="209" y="579"/>
                  </a:lnTo>
                  <a:lnTo>
                    <a:pt x="209" y="579"/>
                  </a:lnTo>
                  <a:lnTo>
                    <a:pt x="177" y="601"/>
                  </a:lnTo>
                  <a:lnTo>
                    <a:pt x="106" y="654"/>
                  </a:lnTo>
                  <a:lnTo>
                    <a:pt x="67" y="683"/>
                  </a:lnTo>
                  <a:lnTo>
                    <a:pt x="33" y="710"/>
                  </a:lnTo>
                  <a:lnTo>
                    <a:pt x="9" y="732"/>
                  </a:lnTo>
                  <a:lnTo>
                    <a:pt x="2" y="740"/>
                  </a:lnTo>
                  <a:lnTo>
                    <a:pt x="0" y="745"/>
                  </a:lnTo>
                  <a:lnTo>
                    <a:pt x="0" y="745"/>
                  </a:lnTo>
                  <a:lnTo>
                    <a:pt x="0" y="749"/>
                  </a:lnTo>
                  <a:lnTo>
                    <a:pt x="2" y="750"/>
                  </a:lnTo>
                  <a:lnTo>
                    <a:pt x="5" y="752"/>
                  </a:lnTo>
                  <a:lnTo>
                    <a:pt x="10" y="753"/>
                  </a:lnTo>
                  <a:lnTo>
                    <a:pt x="24" y="752"/>
                  </a:lnTo>
                  <a:lnTo>
                    <a:pt x="40" y="749"/>
                  </a:lnTo>
                  <a:lnTo>
                    <a:pt x="79" y="738"/>
                  </a:lnTo>
                  <a:lnTo>
                    <a:pt x="118" y="729"/>
                  </a:lnTo>
                  <a:lnTo>
                    <a:pt x="118" y="729"/>
                  </a:lnTo>
                  <a:lnTo>
                    <a:pt x="134" y="726"/>
                  </a:lnTo>
                  <a:lnTo>
                    <a:pt x="146" y="725"/>
                  </a:lnTo>
                  <a:lnTo>
                    <a:pt x="163" y="725"/>
                  </a:lnTo>
                  <a:lnTo>
                    <a:pt x="171" y="725"/>
                  </a:lnTo>
                  <a:lnTo>
                    <a:pt x="178" y="722"/>
                  </a:lnTo>
                  <a:lnTo>
                    <a:pt x="185" y="719"/>
                  </a:lnTo>
                  <a:lnTo>
                    <a:pt x="193" y="713"/>
                  </a:lnTo>
                  <a:lnTo>
                    <a:pt x="193" y="713"/>
                  </a:lnTo>
                  <a:lnTo>
                    <a:pt x="201" y="705"/>
                  </a:lnTo>
                  <a:lnTo>
                    <a:pt x="207" y="698"/>
                  </a:lnTo>
                  <a:lnTo>
                    <a:pt x="217" y="687"/>
                  </a:lnTo>
                  <a:lnTo>
                    <a:pt x="221" y="685"/>
                  </a:lnTo>
                  <a:lnTo>
                    <a:pt x="225" y="685"/>
                  </a:lnTo>
                  <a:lnTo>
                    <a:pt x="230" y="686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41" y="697"/>
                  </a:lnTo>
                  <a:lnTo>
                    <a:pt x="248" y="699"/>
                  </a:lnTo>
                  <a:lnTo>
                    <a:pt x="254" y="702"/>
                  </a:lnTo>
                  <a:lnTo>
                    <a:pt x="261" y="702"/>
                  </a:lnTo>
                  <a:lnTo>
                    <a:pt x="281" y="702"/>
                  </a:lnTo>
                  <a:lnTo>
                    <a:pt x="311" y="702"/>
                  </a:lnTo>
                  <a:lnTo>
                    <a:pt x="311" y="702"/>
                  </a:lnTo>
                  <a:lnTo>
                    <a:pt x="345" y="705"/>
                  </a:lnTo>
                  <a:lnTo>
                    <a:pt x="376" y="709"/>
                  </a:lnTo>
                  <a:lnTo>
                    <a:pt x="390" y="711"/>
                  </a:lnTo>
                  <a:lnTo>
                    <a:pt x="402" y="714"/>
                  </a:lnTo>
                  <a:lnTo>
                    <a:pt x="411" y="718"/>
                  </a:lnTo>
                  <a:lnTo>
                    <a:pt x="418" y="723"/>
                  </a:lnTo>
                  <a:lnTo>
                    <a:pt x="418" y="723"/>
                  </a:lnTo>
                  <a:lnTo>
                    <a:pt x="420" y="726"/>
                  </a:lnTo>
                  <a:lnTo>
                    <a:pt x="423" y="726"/>
                  </a:lnTo>
                  <a:lnTo>
                    <a:pt x="426" y="726"/>
                  </a:lnTo>
                  <a:lnTo>
                    <a:pt x="428" y="725"/>
                  </a:lnTo>
                  <a:lnTo>
                    <a:pt x="434" y="721"/>
                  </a:lnTo>
                  <a:lnTo>
                    <a:pt x="438" y="713"/>
                  </a:lnTo>
                  <a:lnTo>
                    <a:pt x="440" y="703"/>
                  </a:lnTo>
                  <a:lnTo>
                    <a:pt x="442" y="693"/>
                  </a:lnTo>
                  <a:lnTo>
                    <a:pt x="442" y="681"/>
                  </a:lnTo>
                  <a:lnTo>
                    <a:pt x="439" y="670"/>
                  </a:lnTo>
                  <a:lnTo>
                    <a:pt x="439" y="670"/>
                  </a:lnTo>
                  <a:lnTo>
                    <a:pt x="436" y="664"/>
                  </a:lnTo>
                  <a:lnTo>
                    <a:pt x="432" y="658"/>
                  </a:lnTo>
                  <a:lnTo>
                    <a:pt x="419" y="646"/>
                  </a:lnTo>
                  <a:lnTo>
                    <a:pt x="404" y="634"/>
                  </a:lnTo>
                  <a:lnTo>
                    <a:pt x="387" y="622"/>
                  </a:lnTo>
                  <a:lnTo>
                    <a:pt x="356" y="603"/>
                  </a:lnTo>
                  <a:lnTo>
                    <a:pt x="343" y="595"/>
                  </a:lnTo>
                  <a:lnTo>
                    <a:pt x="343" y="595"/>
                  </a:lnTo>
                  <a:lnTo>
                    <a:pt x="360" y="588"/>
                  </a:lnTo>
                  <a:lnTo>
                    <a:pt x="382" y="583"/>
                  </a:lnTo>
                  <a:lnTo>
                    <a:pt x="410" y="576"/>
                  </a:lnTo>
                  <a:lnTo>
                    <a:pt x="446" y="572"/>
                  </a:lnTo>
                  <a:lnTo>
                    <a:pt x="466" y="569"/>
                  </a:lnTo>
                  <a:lnTo>
                    <a:pt x="487" y="569"/>
                  </a:lnTo>
                  <a:lnTo>
                    <a:pt x="511" y="569"/>
                  </a:lnTo>
                  <a:lnTo>
                    <a:pt x="536" y="571"/>
                  </a:lnTo>
                  <a:lnTo>
                    <a:pt x="562" y="575"/>
                  </a:lnTo>
                  <a:lnTo>
                    <a:pt x="589" y="579"/>
                  </a:lnTo>
                  <a:lnTo>
                    <a:pt x="589" y="579"/>
                  </a:lnTo>
                  <a:lnTo>
                    <a:pt x="617" y="584"/>
                  </a:lnTo>
                  <a:lnTo>
                    <a:pt x="645" y="591"/>
                  </a:lnTo>
                  <a:lnTo>
                    <a:pt x="703" y="607"/>
                  </a:lnTo>
                  <a:lnTo>
                    <a:pt x="759" y="624"/>
                  </a:lnTo>
                  <a:lnTo>
                    <a:pt x="813" y="642"/>
                  </a:lnTo>
                  <a:lnTo>
                    <a:pt x="904" y="671"/>
                  </a:lnTo>
                  <a:lnTo>
                    <a:pt x="936" y="682"/>
                  </a:lnTo>
                  <a:lnTo>
                    <a:pt x="949" y="685"/>
                  </a:lnTo>
                  <a:lnTo>
                    <a:pt x="959" y="686"/>
                  </a:lnTo>
                  <a:lnTo>
                    <a:pt x="959" y="686"/>
                  </a:lnTo>
                  <a:lnTo>
                    <a:pt x="998" y="689"/>
                  </a:lnTo>
                  <a:lnTo>
                    <a:pt x="1039" y="690"/>
                  </a:lnTo>
                  <a:lnTo>
                    <a:pt x="1087" y="691"/>
                  </a:lnTo>
                  <a:lnTo>
                    <a:pt x="1087" y="691"/>
                  </a:lnTo>
                  <a:lnTo>
                    <a:pt x="1083" y="697"/>
                  </a:lnTo>
                  <a:lnTo>
                    <a:pt x="1073" y="713"/>
                  </a:lnTo>
                  <a:lnTo>
                    <a:pt x="1063" y="723"/>
                  </a:lnTo>
                  <a:lnTo>
                    <a:pt x="1053" y="736"/>
                  </a:lnTo>
                  <a:lnTo>
                    <a:pt x="1039" y="748"/>
                  </a:lnTo>
                  <a:lnTo>
                    <a:pt x="1023" y="761"/>
                  </a:lnTo>
                  <a:lnTo>
                    <a:pt x="1023" y="761"/>
                  </a:lnTo>
                  <a:lnTo>
                    <a:pt x="1006" y="773"/>
                  </a:lnTo>
                  <a:lnTo>
                    <a:pt x="986" y="785"/>
                  </a:lnTo>
                  <a:lnTo>
                    <a:pt x="951" y="808"/>
                  </a:lnTo>
                  <a:lnTo>
                    <a:pt x="936" y="819"/>
                  </a:lnTo>
                  <a:lnTo>
                    <a:pt x="925" y="828"/>
                  </a:lnTo>
                  <a:lnTo>
                    <a:pt x="921" y="833"/>
                  </a:lnTo>
                  <a:lnTo>
                    <a:pt x="920" y="838"/>
                  </a:lnTo>
                  <a:lnTo>
                    <a:pt x="920" y="843"/>
                  </a:lnTo>
                  <a:lnTo>
                    <a:pt x="921" y="847"/>
                  </a:lnTo>
                  <a:lnTo>
                    <a:pt x="921" y="847"/>
                  </a:lnTo>
                  <a:lnTo>
                    <a:pt x="925" y="851"/>
                  </a:lnTo>
                  <a:lnTo>
                    <a:pt x="932" y="854"/>
                  </a:lnTo>
                  <a:lnTo>
                    <a:pt x="941" y="856"/>
                  </a:lnTo>
                  <a:lnTo>
                    <a:pt x="953" y="859"/>
                  </a:lnTo>
                  <a:lnTo>
                    <a:pt x="967" y="859"/>
                  </a:lnTo>
                  <a:lnTo>
                    <a:pt x="983" y="859"/>
                  </a:lnTo>
                  <a:lnTo>
                    <a:pt x="1018" y="858"/>
                  </a:lnTo>
                  <a:lnTo>
                    <a:pt x="1055" y="852"/>
                  </a:lnTo>
                  <a:lnTo>
                    <a:pt x="1095" y="844"/>
                  </a:lnTo>
                  <a:lnTo>
                    <a:pt x="1114" y="839"/>
                  </a:lnTo>
                  <a:lnTo>
                    <a:pt x="1133" y="833"/>
                  </a:lnTo>
                  <a:lnTo>
                    <a:pt x="1150" y="827"/>
                  </a:lnTo>
                  <a:lnTo>
                    <a:pt x="1168" y="820"/>
                  </a:lnTo>
                  <a:lnTo>
                    <a:pt x="1168" y="820"/>
                  </a:lnTo>
                  <a:lnTo>
                    <a:pt x="1184" y="812"/>
                  </a:lnTo>
                  <a:lnTo>
                    <a:pt x="1199" y="804"/>
                  </a:lnTo>
                  <a:lnTo>
                    <a:pt x="1225" y="788"/>
                  </a:lnTo>
                  <a:lnTo>
                    <a:pt x="1248" y="770"/>
                  </a:lnTo>
                  <a:lnTo>
                    <a:pt x="1267" y="754"/>
                  </a:lnTo>
                  <a:lnTo>
                    <a:pt x="1282" y="740"/>
                  </a:lnTo>
                  <a:lnTo>
                    <a:pt x="1292" y="729"/>
                  </a:lnTo>
                  <a:lnTo>
                    <a:pt x="1302" y="718"/>
                  </a:lnTo>
                  <a:lnTo>
                    <a:pt x="1302" y="718"/>
                  </a:lnTo>
                  <a:lnTo>
                    <a:pt x="1496" y="705"/>
                  </a:lnTo>
                  <a:lnTo>
                    <a:pt x="1638" y="694"/>
                  </a:lnTo>
                  <a:lnTo>
                    <a:pt x="1690" y="689"/>
                  </a:lnTo>
                  <a:lnTo>
                    <a:pt x="1720" y="686"/>
                  </a:lnTo>
                  <a:lnTo>
                    <a:pt x="1720" y="686"/>
                  </a:lnTo>
                  <a:lnTo>
                    <a:pt x="1733" y="683"/>
                  </a:lnTo>
                  <a:lnTo>
                    <a:pt x="1744" y="679"/>
                  </a:lnTo>
                  <a:lnTo>
                    <a:pt x="1753" y="674"/>
                  </a:lnTo>
                  <a:lnTo>
                    <a:pt x="1759" y="670"/>
                  </a:lnTo>
                  <a:lnTo>
                    <a:pt x="1764" y="666"/>
                  </a:lnTo>
                  <a:lnTo>
                    <a:pt x="1767" y="662"/>
                  </a:lnTo>
                  <a:lnTo>
                    <a:pt x="1768" y="659"/>
                  </a:lnTo>
                  <a:lnTo>
                    <a:pt x="1768" y="659"/>
                  </a:lnTo>
                  <a:lnTo>
                    <a:pt x="1779" y="658"/>
                  </a:lnTo>
                  <a:lnTo>
                    <a:pt x="1791" y="656"/>
                  </a:lnTo>
                  <a:lnTo>
                    <a:pt x="1804" y="655"/>
                  </a:lnTo>
                  <a:lnTo>
                    <a:pt x="1816" y="651"/>
                  </a:lnTo>
                  <a:lnTo>
                    <a:pt x="1826" y="647"/>
                  </a:lnTo>
                  <a:lnTo>
                    <a:pt x="1830" y="644"/>
                  </a:lnTo>
                  <a:lnTo>
                    <a:pt x="1832" y="640"/>
                  </a:lnTo>
                  <a:lnTo>
                    <a:pt x="1834" y="636"/>
                  </a:lnTo>
                  <a:lnTo>
                    <a:pt x="1832" y="632"/>
                  </a:lnTo>
                  <a:lnTo>
                    <a:pt x="1832" y="632"/>
                  </a:lnTo>
                  <a:lnTo>
                    <a:pt x="1828" y="624"/>
                  </a:lnTo>
                  <a:lnTo>
                    <a:pt x="1823" y="616"/>
                  </a:lnTo>
                  <a:lnTo>
                    <a:pt x="1816" y="609"/>
                  </a:lnTo>
                  <a:lnTo>
                    <a:pt x="1809" y="604"/>
                  </a:lnTo>
                  <a:lnTo>
                    <a:pt x="1799" y="597"/>
                  </a:lnTo>
                  <a:lnTo>
                    <a:pt x="1795" y="595"/>
                  </a:lnTo>
                  <a:lnTo>
                    <a:pt x="1795" y="595"/>
                  </a:lnTo>
                  <a:lnTo>
                    <a:pt x="1788" y="575"/>
                  </a:lnTo>
                  <a:lnTo>
                    <a:pt x="1780" y="554"/>
                  </a:lnTo>
                  <a:lnTo>
                    <a:pt x="1768" y="529"/>
                  </a:lnTo>
                  <a:lnTo>
                    <a:pt x="1760" y="517"/>
                  </a:lnTo>
                  <a:lnTo>
                    <a:pt x="1752" y="503"/>
                  </a:lnTo>
                  <a:lnTo>
                    <a:pt x="1741" y="490"/>
                  </a:lnTo>
                  <a:lnTo>
                    <a:pt x="1730" y="478"/>
                  </a:lnTo>
                  <a:lnTo>
                    <a:pt x="1720" y="466"/>
                  </a:lnTo>
                  <a:lnTo>
                    <a:pt x="1706" y="455"/>
                  </a:lnTo>
                  <a:lnTo>
                    <a:pt x="1692" y="446"/>
                  </a:lnTo>
                  <a:lnTo>
                    <a:pt x="1677" y="439"/>
                  </a:lnTo>
                  <a:lnTo>
                    <a:pt x="1677" y="439"/>
                  </a:lnTo>
                  <a:lnTo>
                    <a:pt x="1611" y="412"/>
                  </a:lnTo>
                  <a:lnTo>
                    <a:pt x="1543" y="387"/>
                  </a:lnTo>
                  <a:lnTo>
                    <a:pt x="1509" y="375"/>
                  </a:lnTo>
                  <a:lnTo>
                    <a:pt x="1477" y="364"/>
                  </a:lnTo>
                  <a:lnTo>
                    <a:pt x="1448" y="355"/>
                  </a:lnTo>
                  <a:lnTo>
                    <a:pt x="1420" y="348"/>
                  </a:lnTo>
                  <a:lnTo>
                    <a:pt x="1420" y="348"/>
                  </a:lnTo>
                  <a:lnTo>
                    <a:pt x="1365" y="337"/>
                  </a:lnTo>
                  <a:lnTo>
                    <a:pt x="1308" y="326"/>
                  </a:lnTo>
                  <a:lnTo>
                    <a:pt x="1283" y="320"/>
                  </a:lnTo>
                  <a:lnTo>
                    <a:pt x="1260" y="313"/>
                  </a:lnTo>
                  <a:lnTo>
                    <a:pt x="1241" y="304"/>
                  </a:lnTo>
                  <a:lnTo>
                    <a:pt x="1233" y="300"/>
                  </a:lnTo>
                  <a:lnTo>
                    <a:pt x="1227" y="294"/>
                  </a:lnTo>
                  <a:lnTo>
                    <a:pt x="1227" y="294"/>
                  </a:lnTo>
                  <a:lnTo>
                    <a:pt x="1221" y="287"/>
                  </a:lnTo>
                  <a:lnTo>
                    <a:pt x="1215" y="279"/>
                  </a:lnTo>
                  <a:lnTo>
                    <a:pt x="1200" y="259"/>
                  </a:lnTo>
                  <a:lnTo>
                    <a:pt x="1185" y="235"/>
                  </a:lnTo>
                  <a:lnTo>
                    <a:pt x="1170" y="207"/>
                  </a:lnTo>
                  <a:lnTo>
                    <a:pt x="1138" y="151"/>
                  </a:lnTo>
                  <a:lnTo>
                    <a:pt x="1124" y="124"/>
                  </a:lnTo>
                  <a:lnTo>
                    <a:pt x="1109" y="101"/>
                  </a:lnTo>
                  <a:lnTo>
                    <a:pt x="1109" y="101"/>
                  </a:lnTo>
                  <a:lnTo>
                    <a:pt x="1093" y="81"/>
                  </a:lnTo>
                  <a:lnTo>
                    <a:pt x="1075" y="59"/>
                  </a:lnTo>
                  <a:lnTo>
                    <a:pt x="1057" y="41"/>
                  </a:lnTo>
                  <a:lnTo>
                    <a:pt x="1038" y="24"/>
                  </a:lnTo>
                  <a:lnTo>
                    <a:pt x="1019" y="11"/>
                  </a:lnTo>
                  <a:lnTo>
                    <a:pt x="1010" y="7"/>
                  </a:lnTo>
                  <a:lnTo>
                    <a:pt x="1002" y="3"/>
                  </a:lnTo>
                  <a:lnTo>
                    <a:pt x="994" y="2"/>
                  </a:lnTo>
                  <a:lnTo>
                    <a:pt x="987" y="0"/>
                  </a:lnTo>
                  <a:lnTo>
                    <a:pt x="980" y="2"/>
                  </a:lnTo>
                  <a:lnTo>
                    <a:pt x="975" y="4"/>
                  </a:lnTo>
                  <a:lnTo>
                    <a:pt x="975" y="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D8B59AF-A1D8-851A-F8FB-234E6D273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4875" y="3933825"/>
              <a:ext cx="2749550" cy="430213"/>
            </a:xfrm>
            <a:custGeom>
              <a:avLst/>
              <a:gdLst>
                <a:gd name="T0" fmla="*/ 63 w 1732"/>
                <a:gd name="T1" fmla="*/ 255 h 271"/>
                <a:gd name="T2" fmla="*/ 111 w 1732"/>
                <a:gd name="T3" fmla="*/ 247 h 271"/>
                <a:gd name="T4" fmla="*/ 150 w 1732"/>
                <a:gd name="T5" fmla="*/ 241 h 271"/>
                <a:gd name="T6" fmla="*/ 172 w 1732"/>
                <a:gd name="T7" fmla="*/ 220 h 271"/>
                <a:gd name="T8" fmla="*/ 195 w 1732"/>
                <a:gd name="T9" fmla="*/ 208 h 271"/>
                <a:gd name="T10" fmla="*/ 213 w 1732"/>
                <a:gd name="T11" fmla="*/ 221 h 271"/>
                <a:gd name="T12" fmla="*/ 276 w 1732"/>
                <a:gd name="T13" fmla="*/ 224 h 271"/>
                <a:gd name="T14" fmla="*/ 360 w 1732"/>
                <a:gd name="T15" fmla="*/ 235 h 271"/>
                <a:gd name="T16" fmla="*/ 383 w 1732"/>
                <a:gd name="T17" fmla="*/ 208 h 271"/>
                <a:gd name="T18" fmla="*/ 379 w 1732"/>
                <a:gd name="T19" fmla="*/ 193 h 271"/>
                <a:gd name="T20" fmla="*/ 351 w 1732"/>
                <a:gd name="T21" fmla="*/ 165 h 271"/>
                <a:gd name="T22" fmla="*/ 286 w 1732"/>
                <a:gd name="T23" fmla="*/ 127 h 271"/>
                <a:gd name="T24" fmla="*/ 222 w 1732"/>
                <a:gd name="T25" fmla="*/ 170 h 271"/>
                <a:gd name="T26" fmla="*/ 265 w 1732"/>
                <a:gd name="T27" fmla="*/ 90 h 271"/>
                <a:gd name="T28" fmla="*/ 259 w 1732"/>
                <a:gd name="T29" fmla="*/ 91 h 271"/>
                <a:gd name="T30" fmla="*/ 222 w 1732"/>
                <a:gd name="T31" fmla="*/ 117 h 271"/>
                <a:gd name="T32" fmla="*/ 194 w 1732"/>
                <a:gd name="T33" fmla="*/ 125 h 271"/>
                <a:gd name="T34" fmla="*/ 125 w 1732"/>
                <a:gd name="T35" fmla="*/ 157 h 271"/>
                <a:gd name="T36" fmla="*/ 45 w 1732"/>
                <a:gd name="T37" fmla="*/ 219 h 271"/>
                <a:gd name="T38" fmla="*/ 0 w 1732"/>
                <a:gd name="T39" fmla="*/ 271 h 271"/>
                <a:gd name="T40" fmla="*/ 852 w 1732"/>
                <a:gd name="T41" fmla="*/ 188 h 271"/>
                <a:gd name="T42" fmla="*/ 924 w 1732"/>
                <a:gd name="T43" fmla="*/ 208 h 271"/>
                <a:gd name="T44" fmla="*/ 1052 w 1732"/>
                <a:gd name="T45" fmla="*/ 213 h 271"/>
                <a:gd name="T46" fmla="*/ 1066 w 1732"/>
                <a:gd name="T47" fmla="*/ 196 h 271"/>
                <a:gd name="T48" fmla="*/ 1038 w 1732"/>
                <a:gd name="T49" fmla="*/ 189 h 271"/>
                <a:gd name="T50" fmla="*/ 905 w 1732"/>
                <a:gd name="T51" fmla="*/ 173 h 271"/>
                <a:gd name="T52" fmla="*/ 870 w 1732"/>
                <a:gd name="T53" fmla="*/ 160 h 271"/>
                <a:gd name="T54" fmla="*/ 789 w 1732"/>
                <a:gd name="T55" fmla="*/ 103 h 271"/>
                <a:gd name="T56" fmla="*/ 710 w 1732"/>
                <a:gd name="T57" fmla="*/ 31 h 271"/>
                <a:gd name="T58" fmla="*/ 671 w 1732"/>
                <a:gd name="T59" fmla="*/ 9 h 271"/>
                <a:gd name="T60" fmla="*/ 597 w 1732"/>
                <a:gd name="T61" fmla="*/ 0 h 271"/>
                <a:gd name="T62" fmla="*/ 538 w 1732"/>
                <a:gd name="T63" fmla="*/ 9 h 271"/>
                <a:gd name="T64" fmla="*/ 499 w 1732"/>
                <a:gd name="T65" fmla="*/ 31 h 271"/>
                <a:gd name="T66" fmla="*/ 497 w 1732"/>
                <a:gd name="T67" fmla="*/ 43 h 271"/>
                <a:gd name="T68" fmla="*/ 517 w 1732"/>
                <a:gd name="T69" fmla="*/ 48 h 271"/>
                <a:gd name="T70" fmla="*/ 588 w 1732"/>
                <a:gd name="T71" fmla="*/ 55 h 271"/>
                <a:gd name="T72" fmla="*/ 644 w 1732"/>
                <a:gd name="T73" fmla="*/ 75 h 271"/>
                <a:gd name="T74" fmla="*/ 711 w 1732"/>
                <a:gd name="T75" fmla="*/ 126 h 271"/>
                <a:gd name="T76" fmla="*/ 1255 w 1732"/>
                <a:gd name="T77" fmla="*/ 255 h 271"/>
                <a:gd name="T78" fmla="*/ 1255 w 1732"/>
                <a:gd name="T79" fmla="*/ 255 h 271"/>
                <a:gd name="T80" fmla="*/ 1296 w 1732"/>
                <a:gd name="T81" fmla="*/ 209 h 271"/>
                <a:gd name="T82" fmla="*/ 1603 w 1732"/>
                <a:gd name="T83" fmla="*/ 216 h 271"/>
                <a:gd name="T84" fmla="*/ 1697 w 1732"/>
                <a:gd name="T85" fmla="*/ 205 h 271"/>
                <a:gd name="T86" fmla="*/ 1729 w 1732"/>
                <a:gd name="T87" fmla="*/ 188 h 271"/>
                <a:gd name="T88" fmla="*/ 1728 w 1732"/>
                <a:gd name="T89" fmla="*/ 181 h 271"/>
                <a:gd name="T90" fmla="*/ 1626 w 1732"/>
                <a:gd name="T91" fmla="*/ 160 h 271"/>
                <a:gd name="T92" fmla="*/ 1563 w 1732"/>
                <a:gd name="T93" fmla="*/ 158 h 271"/>
                <a:gd name="T94" fmla="*/ 1519 w 1732"/>
                <a:gd name="T95" fmla="*/ 154 h 271"/>
                <a:gd name="T96" fmla="*/ 1500 w 1732"/>
                <a:gd name="T97" fmla="*/ 139 h 271"/>
                <a:gd name="T98" fmla="*/ 1470 w 1732"/>
                <a:gd name="T99" fmla="*/ 133 h 271"/>
                <a:gd name="T100" fmla="*/ 1417 w 1732"/>
                <a:gd name="T101" fmla="*/ 138 h 271"/>
                <a:gd name="T102" fmla="*/ 1351 w 1732"/>
                <a:gd name="T103" fmla="*/ 15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32" h="271">
                  <a:moveTo>
                    <a:pt x="0" y="271"/>
                  </a:moveTo>
                  <a:lnTo>
                    <a:pt x="0" y="271"/>
                  </a:lnTo>
                  <a:lnTo>
                    <a:pt x="41" y="262"/>
                  </a:lnTo>
                  <a:lnTo>
                    <a:pt x="63" y="255"/>
                  </a:lnTo>
                  <a:lnTo>
                    <a:pt x="83" y="251"/>
                  </a:lnTo>
                  <a:lnTo>
                    <a:pt x="83" y="251"/>
                  </a:lnTo>
                  <a:lnTo>
                    <a:pt x="99" y="248"/>
                  </a:lnTo>
                  <a:lnTo>
                    <a:pt x="111" y="247"/>
                  </a:lnTo>
                  <a:lnTo>
                    <a:pt x="128" y="247"/>
                  </a:lnTo>
                  <a:lnTo>
                    <a:pt x="136" y="247"/>
                  </a:lnTo>
                  <a:lnTo>
                    <a:pt x="143" y="244"/>
                  </a:lnTo>
                  <a:lnTo>
                    <a:pt x="150" y="241"/>
                  </a:lnTo>
                  <a:lnTo>
                    <a:pt x="158" y="235"/>
                  </a:lnTo>
                  <a:lnTo>
                    <a:pt x="158" y="235"/>
                  </a:lnTo>
                  <a:lnTo>
                    <a:pt x="166" y="227"/>
                  </a:lnTo>
                  <a:lnTo>
                    <a:pt x="172" y="220"/>
                  </a:lnTo>
                  <a:lnTo>
                    <a:pt x="182" y="209"/>
                  </a:lnTo>
                  <a:lnTo>
                    <a:pt x="186" y="207"/>
                  </a:lnTo>
                  <a:lnTo>
                    <a:pt x="190" y="207"/>
                  </a:lnTo>
                  <a:lnTo>
                    <a:pt x="195" y="208"/>
                  </a:lnTo>
                  <a:lnTo>
                    <a:pt x="201" y="213"/>
                  </a:lnTo>
                  <a:lnTo>
                    <a:pt x="201" y="213"/>
                  </a:lnTo>
                  <a:lnTo>
                    <a:pt x="206" y="219"/>
                  </a:lnTo>
                  <a:lnTo>
                    <a:pt x="213" y="221"/>
                  </a:lnTo>
                  <a:lnTo>
                    <a:pt x="219" y="224"/>
                  </a:lnTo>
                  <a:lnTo>
                    <a:pt x="226" y="224"/>
                  </a:lnTo>
                  <a:lnTo>
                    <a:pt x="246" y="224"/>
                  </a:lnTo>
                  <a:lnTo>
                    <a:pt x="276" y="224"/>
                  </a:lnTo>
                  <a:lnTo>
                    <a:pt x="276" y="224"/>
                  </a:lnTo>
                  <a:lnTo>
                    <a:pt x="306" y="227"/>
                  </a:lnTo>
                  <a:lnTo>
                    <a:pt x="336" y="229"/>
                  </a:lnTo>
                  <a:lnTo>
                    <a:pt x="360" y="235"/>
                  </a:lnTo>
                  <a:lnTo>
                    <a:pt x="369" y="237"/>
                  </a:lnTo>
                  <a:lnTo>
                    <a:pt x="377" y="241"/>
                  </a:lnTo>
                  <a:lnTo>
                    <a:pt x="377" y="241"/>
                  </a:lnTo>
                  <a:lnTo>
                    <a:pt x="383" y="208"/>
                  </a:lnTo>
                  <a:lnTo>
                    <a:pt x="383" y="208"/>
                  </a:lnTo>
                  <a:lnTo>
                    <a:pt x="383" y="203"/>
                  </a:lnTo>
                  <a:lnTo>
                    <a:pt x="381" y="199"/>
                  </a:lnTo>
                  <a:lnTo>
                    <a:pt x="379" y="193"/>
                  </a:lnTo>
                  <a:lnTo>
                    <a:pt x="376" y="188"/>
                  </a:lnTo>
                  <a:lnTo>
                    <a:pt x="365" y="177"/>
                  </a:lnTo>
                  <a:lnTo>
                    <a:pt x="351" y="165"/>
                  </a:lnTo>
                  <a:lnTo>
                    <a:pt x="351" y="165"/>
                  </a:lnTo>
                  <a:lnTo>
                    <a:pt x="332" y="152"/>
                  </a:lnTo>
                  <a:lnTo>
                    <a:pt x="312" y="141"/>
                  </a:lnTo>
                  <a:lnTo>
                    <a:pt x="286" y="127"/>
                  </a:lnTo>
                  <a:lnTo>
                    <a:pt x="286" y="127"/>
                  </a:lnTo>
                  <a:lnTo>
                    <a:pt x="282" y="129"/>
                  </a:lnTo>
                  <a:lnTo>
                    <a:pt x="274" y="133"/>
                  </a:lnTo>
                  <a:lnTo>
                    <a:pt x="253" y="148"/>
                  </a:lnTo>
                  <a:lnTo>
                    <a:pt x="222" y="170"/>
                  </a:lnTo>
                  <a:lnTo>
                    <a:pt x="222" y="170"/>
                  </a:lnTo>
                  <a:lnTo>
                    <a:pt x="242" y="133"/>
                  </a:lnTo>
                  <a:lnTo>
                    <a:pt x="257" y="106"/>
                  </a:lnTo>
                  <a:lnTo>
                    <a:pt x="265" y="90"/>
                  </a:lnTo>
                  <a:lnTo>
                    <a:pt x="265" y="90"/>
                  </a:lnTo>
                  <a:lnTo>
                    <a:pt x="265" y="89"/>
                  </a:lnTo>
                  <a:lnTo>
                    <a:pt x="263" y="89"/>
                  </a:lnTo>
                  <a:lnTo>
                    <a:pt x="259" y="91"/>
                  </a:lnTo>
                  <a:lnTo>
                    <a:pt x="243" y="102"/>
                  </a:lnTo>
                  <a:lnTo>
                    <a:pt x="227" y="113"/>
                  </a:lnTo>
                  <a:lnTo>
                    <a:pt x="222" y="117"/>
                  </a:lnTo>
                  <a:lnTo>
                    <a:pt x="222" y="117"/>
                  </a:lnTo>
                  <a:lnTo>
                    <a:pt x="222" y="117"/>
                  </a:lnTo>
                  <a:lnTo>
                    <a:pt x="221" y="117"/>
                  </a:lnTo>
                  <a:lnTo>
                    <a:pt x="214" y="118"/>
                  </a:lnTo>
                  <a:lnTo>
                    <a:pt x="194" y="125"/>
                  </a:lnTo>
                  <a:lnTo>
                    <a:pt x="147" y="144"/>
                  </a:lnTo>
                  <a:lnTo>
                    <a:pt x="147" y="144"/>
                  </a:lnTo>
                  <a:lnTo>
                    <a:pt x="138" y="149"/>
                  </a:lnTo>
                  <a:lnTo>
                    <a:pt x="125" y="157"/>
                  </a:lnTo>
                  <a:lnTo>
                    <a:pt x="96" y="178"/>
                  </a:lnTo>
                  <a:lnTo>
                    <a:pt x="67" y="203"/>
                  </a:lnTo>
                  <a:lnTo>
                    <a:pt x="45" y="219"/>
                  </a:lnTo>
                  <a:lnTo>
                    <a:pt x="45" y="219"/>
                  </a:lnTo>
                  <a:lnTo>
                    <a:pt x="34" y="228"/>
                  </a:lnTo>
                  <a:lnTo>
                    <a:pt x="22" y="241"/>
                  </a:lnTo>
                  <a:lnTo>
                    <a:pt x="10" y="256"/>
                  </a:lnTo>
                  <a:lnTo>
                    <a:pt x="0" y="271"/>
                  </a:lnTo>
                  <a:lnTo>
                    <a:pt x="0" y="271"/>
                  </a:lnTo>
                  <a:close/>
                  <a:moveTo>
                    <a:pt x="735" y="149"/>
                  </a:moveTo>
                  <a:lnTo>
                    <a:pt x="735" y="149"/>
                  </a:lnTo>
                  <a:lnTo>
                    <a:pt x="852" y="188"/>
                  </a:lnTo>
                  <a:lnTo>
                    <a:pt x="896" y="201"/>
                  </a:lnTo>
                  <a:lnTo>
                    <a:pt x="912" y="205"/>
                  </a:lnTo>
                  <a:lnTo>
                    <a:pt x="924" y="208"/>
                  </a:lnTo>
                  <a:lnTo>
                    <a:pt x="924" y="208"/>
                  </a:lnTo>
                  <a:lnTo>
                    <a:pt x="963" y="211"/>
                  </a:lnTo>
                  <a:lnTo>
                    <a:pt x="1004" y="212"/>
                  </a:lnTo>
                  <a:lnTo>
                    <a:pt x="1052" y="213"/>
                  </a:lnTo>
                  <a:lnTo>
                    <a:pt x="1052" y="213"/>
                  </a:lnTo>
                  <a:lnTo>
                    <a:pt x="1055" y="211"/>
                  </a:lnTo>
                  <a:lnTo>
                    <a:pt x="1062" y="204"/>
                  </a:lnTo>
                  <a:lnTo>
                    <a:pt x="1064" y="200"/>
                  </a:lnTo>
                  <a:lnTo>
                    <a:pt x="1066" y="196"/>
                  </a:lnTo>
                  <a:lnTo>
                    <a:pt x="1066" y="193"/>
                  </a:lnTo>
                  <a:lnTo>
                    <a:pt x="1063" y="192"/>
                  </a:lnTo>
                  <a:lnTo>
                    <a:pt x="1063" y="192"/>
                  </a:lnTo>
                  <a:lnTo>
                    <a:pt x="1038" y="189"/>
                  </a:lnTo>
                  <a:lnTo>
                    <a:pt x="989" y="186"/>
                  </a:lnTo>
                  <a:lnTo>
                    <a:pt x="960" y="182"/>
                  </a:lnTo>
                  <a:lnTo>
                    <a:pt x="932" y="178"/>
                  </a:lnTo>
                  <a:lnTo>
                    <a:pt x="905" y="173"/>
                  </a:lnTo>
                  <a:lnTo>
                    <a:pt x="892" y="169"/>
                  </a:lnTo>
                  <a:lnTo>
                    <a:pt x="881" y="165"/>
                  </a:lnTo>
                  <a:lnTo>
                    <a:pt x="881" y="165"/>
                  </a:lnTo>
                  <a:lnTo>
                    <a:pt x="870" y="160"/>
                  </a:lnTo>
                  <a:lnTo>
                    <a:pt x="860" y="154"/>
                  </a:lnTo>
                  <a:lnTo>
                    <a:pt x="835" y="139"/>
                  </a:lnTo>
                  <a:lnTo>
                    <a:pt x="813" y="122"/>
                  </a:lnTo>
                  <a:lnTo>
                    <a:pt x="789" y="103"/>
                  </a:lnTo>
                  <a:lnTo>
                    <a:pt x="766" y="83"/>
                  </a:lnTo>
                  <a:lnTo>
                    <a:pt x="744" y="64"/>
                  </a:lnTo>
                  <a:lnTo>
                    <a:pt x="710" y="31"/>
                  </a:lnTo>
                  <a:lnTo>
                    <a:pt x="710" y="31"/>
                  </a:lnTo>
                  <a:lnTo>
                    <a:pt x="701" y="24"/>
                  </a:lnTo>
                  <a:lnTo>
                    <a:pt x="692" y="19"/>
                  </a:lnTo>
                  <a:lnTo>
                    <a:pt x="683" y="13"/>
                  </a:lnTo>
                  <a:lnTo>
                    <a:pt x="671" y="9"/>
                  </a:lnTo>
                  <a:lnTo>
                    <a:pt x="660" y="7"/>
                  </a:lnTo>
                  <a:lnTo>
                    <a:pt x="648" y="4"/>
                  </a:lnTo>
                  <a:lnTo>
                    <a:pt x="622" y="1"/>
                  </a:lnTo>
                  <a:lnTo>
                    <a:pt x="597" y="0"/>
                  </a:lnTo>
                  <a:lnTo>
                    <a:pt x="574" y="1"/>
                  </a:lnTo>
                  <a:lnTo>
                    <a:pt x="554" y="5"/>
                  </a:lnTo>
                  <a:lnTo>
                    <a:pt x="538" y="9"/>
                  </a:lnTo>
                  <a:lnTo>
                    <a:pt x="538" y="9"/>
                  </a:lnTo>
                  <a:lnTo>
                    <a:pt x="526" y="15"/>
                  </a:lnTo>
                  <a:lnTo>
                    <a:pt x="515" y="20"/>
                  </a:lnTo>
                  <a:lnTo>
                    <a:pt x="506" y="25"/>
                  </a:lnTo>
                  <a:lnTo>
                    <a:pt x="499" y="31"/>
                  </a:lnTo>
                  <a:lnTo>
                    <a:pt x="495" y="36"/>
                  </a:lnTo>
                  <a:lnTo>
                    <a:pt x="495" y="39"/>
                  </a:lnTo>
                  <a:lnTo>
                    <a:pt x="495" y="40"/>
                  </a:lnTo>
                  <a:lnTo>
                    <a:pt x="497" y="43"/>
                  </a:lnTo>
                  <a:lnTo>
                    <a:pt x="499" y="44"/>
                  </a:lnTo>
                  <a:lnTo>
                    <a:pt x="506" y="47"/>
                  </a:lnTo>
                  <a:lnTo>
                    <a:pt x="506" y="47"/>
                  </a:lnTo>
                  <a:lnTo>
                    <a:pt x="517" y="48"/>
                  </a:lnTo>
                  <a:lnTo>
                    <a:pt x="527" y="50"/>
                  </a:lnTo>
                  <a:lnTo>
                    <a:pt x="554" y="50"/>
                  </a:lnTo>
                  <a:lnTo>
                    <a:pt x="570" y="52"/>
                  </a:lnTo>
                  <a:lnTo>
                    <a:pt x="588" y="55"/>
                  </a:lnTo>
                  <a:lnTo>
                    <a:pt x="608" y="60"/>
                  </a:lnTo>
                  <a:lnTo>
                    <a:pt x="629" y="68"/>
                  </a:lnTo>
                  <a:lnTo>
                    <a:pt x="629" y="68"/>
                  </a:lnTo>
                  <a:lnTo>
                    <a:pt x="644" y="75"/>
                  </a:lnTo>
                  <a:lnTo>
                    <a:pt x="659" y="84"/>
                  </a:lnTo>
                  <a:lnTo>
                    <a:pt x="672" y="94"/>
                  </a:lnTo>
                  <a:lnTo>
                    <a:pt x="687" y="105"/>
                  </a:lnTo>
                  <a:lnTo>
                    <a:pt x="711" y="126"/>
                  </a:lnTo>
                  <a:lnTo>
                    <a:pt x="735" y="149"/>
                  </a:lnTo>
                  <a:lnTo>
                    <a:pt x="735" y="149"/>
                  </a:lnTo>
                  <a:close/>
                  <a:moveTo>
                    <a:pt x="1255" y="255"/>
                  </a:moveTo>
                  <a:lnTo>
                    <a:pt x="1255" y="255"/>
                  </a:lnTo>
                  <a:lnTo>
                    <a:pt x="1267" y="240"/>
                  </a:lnTo>
                  <a:lnTo>
                    <a:pt x="1267" y="240"/>
                  </a:lnTo>
                  <a:lnTo>
                    <a:pt x="1263" y="244"/>
                  </a:lnTo>
                  <a:lnTo>
                    <a:pt x="1255" y="255"/>
                  </a:lnTo>
                  <a:lnTo>
                    <a:pt x="1255" y="255"/>
                  </a:lnTo>
                  <a:close/>
                  <a:moveTo>
                    <a:pt x="1342" y="165"/>
                  </a:moveTo>
                  <a:lnTo>
                    <a:pt x="1342" y="165"/>
                  </a:lnTo>
                  <a:lnTo>
                    <a:pt x="1296" y="209"/>
                  </a:lnTo>
                  <a:lnTo>
                    <a:pt x="1267" y="240"/>
                  </a:lnTo>
                  <a:lnTo>
                    <a:pt x="1267" y="240"/>
                  </a:lnTo>
                  <a:lnTo>
                    <a:pt x="1461" y="227"/>
                  </a:lnTo>
                  <a:lnTo>
                    <a:pt x="1603" y="216"/>
                  </a:lnTo>
                  <a:lnTo>
                    <a:pt x="1655" y="211"/>
                  </a:lnTo>
                  <a:lnTo>
                    <a:pt x="1685" y="208"/>
                  </a:lnTo>
                  <a:lnTo>
                    <a:pt x="1685" y="208"/>
                  </a:lnTo>
                  <a:lnTo>
                    <a:pt x="1697" y="205"/>
                  </a:lnTo>
                  <a:lnTo>
                    <a:pt x="1706" y="203"/>
                  </a:lnTo>
                  <a:lnTo>
                    <a:pt x="1714" y="199"/>
                  </a:lnTo>
                  <a:lnTo>
                    <a:pt x="1720" y="194"/>
                  </a:lnTo>
                  <a:lnTo>
                    <a:pt x="1729" y="188"/>
                  </a:lnTo>
                  <a:lnTo>
                    <a:pt x="1732" y="182"/>
                  </a:lnTo>
                  <a:lnTo>
                    <a:pt x="1732" y="182"/>
                  </a:lnTo>
                  <a:lnTo>
                    <a:pt x="1728" y="181"/>
                  </a:lnTo>
                  <a:lnTo>
                    <a:pt x="1728" y="181"/>
                  </a:lnTo>
                  <a:lnTo>
                    <a:pt x="1694" y="172"/>
                  </a:lnTo>
                  <a:lnTo>
                    <a:pt x="1662" y="165"/>
                  </a:lnTo>
                  <a:lnTo>
                    <a:pt x="1644" y="162"/>
                  </a:lnTo>
                  <a:lnTo>
                    <a:pt x="1626" y="160"/>
                  </a:lnTo>
                  <a:lnTo>
                    <a:pt x="1626" y="160"/>
                  </a:lnTo>
                  <a:lnTo>
                    <a:pt x="1607" y="158"/>
                  </a:lnTo>
                  <a:lnTo>
                    <a:pt x="1591" y="158"/>
                  </a:lnTo>
                  <a:lnTo>
                    <a:pt x="1563" y="158"/>
                  </a:lnTo>
                  <a:lnTo>
                    <a:pt x="1551" y="160"/>
                  </a:lnTo>
                  <a:lnTo>
                    <a:pt x="1539" y="158"/>
                  </a:lnTo>
                  <a:lnTo>
                    <a:pt x="1528" y="157"/>
                  </a:lnTo>
                  <a:lnTo>
                    <a:pt x="1519" y="154"/>
                  </a:lnTo>
                  <a:lnTo>
                    <a:pt x="1519" y="154"/>
                  </a:lnTo>
                  <a:lnTo>
                    <a:pt x="1511" y="150"/>
                  </a:lnTo>
                  <a:lnTo>
                    <a:pt x="1507" y="146"/>
                  </a:lnTo>
                  <a:lnTo>
                    <a:pt x="1500" y="139"/>
                  </a:lnTo>
                  <a:lnTo>
                    <a:pt x="1497" y="137"/>
                  </a:lnTo>
                  <a:lnTo>
                    <a:pt x="1492" y="134"/>
                  </a:lnTo>
                  <a:lnTo>
                    <a:pt x="1482" y="133"/>
                  </a:lnTo>
                  <a:lnTo>
                    <a:pt x="1470" y="133"/>
                  </a:lnTo>
                  <a:lnTo>
                    <a:pt x="1470" y="133"/>
                  </a:lnTo>
                  <a:lnTo>
                    <a:pt x="1454" y="134"/>
                  </a:lnTo>
                  <a:lnTo>
                    <a:pt x="1436" y="135"/>
                  </a:lnTo>
                  <a:lnTo>
                    <a:pt x="1417" y="138"/>
                  </a:lnTo>
                  <a:lnTo>
                    <a:pt x="1398" y="142"/>
                  </a:lnTo>
                  <a:lnTo>
                    <a:pt x="1381" y="148"/>
                  </a:lnTo>
                  <a:lnTo>
                    <a:pt x="1365" y="152"/>
                  </a:lnTo>
                  <a:lnTo>
                    <a:pt x="1351" y="158"/>
                  </a:lnTo>
                  <a:lnTo>
                    <a:pt x="1342" y="165"/>
                  </a:lnTo>
                  <a:lnTo>
                    <a:pt x="1342" y="16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7E17DCA-4992-E624-EF41-DB073CAFF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3971925"/>
              <a:ext cx="300038" cy="104775"/>
            </a:xfrm>
            <a:custGeom>
              <a:avLst/>
              <a:gdLst>
                <a:gd name="T0" fmla="*/ 2 w 189"/>
                <a:gd name="T1" fmla="*/ 7 h 66"/>
                <a:gd name="T2" fmla="*/ 2 w 189"/>
                <a:gd name="T3" fmla="*/ 7 h 66"/>
                <a:gd name="T4" fmla="*/ 0 w 189"/>
                <a:gd name="T5" fmla="*/ 10 h 66"/>
                <a:gd name="T6" fmla="*/ 2 w 189"/>
                <a:gd name="T7" fmla="*/ 12 h 66"/>
                <a:gd name="T8" fmla="*/ 6 w 189"/>
                <a:gd name="T9" fmla="*/ 19 h 66"/>
                <a:gd name="T10" fmla="*/ 14 w 189"/>
                <a:gd name="T11" fmla="*/ 27 h 66"/>
                <a:gd name="T12" fmla="*/ 24 w 189"/>
                <a:gd name="T13" fmla="*/ 35 h 66"/>
                <a:gd name="T14" fmla="*/ 38 w 189"/>
                <a:gd name="T15" fmla="*/ 43 h 66"/>
                <a:gd name="T16" fmla="*/ 53 w 189"/>
                <a:gd name="T17" fmla="*/ 50 h 66"/>
                <a:gd name="T18" fmla="*/ 70 w 189"/>
                <a:gd name="T19" fmla="*/ 56 h 66"/>
                <a:gd name="T20" fmla="*/ 87 w 189"/>
                <a:gd name="T21" fmla="*/ 60 h 66"/>
                <a:gd name="T22" fmla="*/ 87 w 189"/>
                <a:gd name="T23" fmla="*/ 60 h 66"/>
                <a:gd name="T24" fmla="*/ 124 w 189"/>
                <a:gd name="T25" fmla="*/ 65 h 66"/>
                <a:gd name="T26" fmla="*/ 141 w 189"/>
                <a:gd name="T27" fmla="*/ 66 h 66"/>
                <a:gd name="T28" fmla="*/ 157 w 189"/>
                <a:gd name="T29" fmla="*/ 66 h 66"/>
                <a:gd name="T30" fmla="*/ 169 w 189"/>
                <a:gd name="T31" fmla="*/ 65 h 66"/>
                <a:gd name="T32" fmla="*/ 180 w 189"/>
                <a:gd name="T33" fmla="*/ 63 h 66"/>
                <a:gd name="T34" fmla="*/ 186 w 189"/>
                <a:gd name="T35" fmla="*/ 59 h 66"/>
                <a:gd name="T36" fmla="*/ 189 w 189"/>
                <a:gd name="T37" fmla="*/ 58 h 66"/>
                <a:gd name="T38" fmla="*/ 189 w 189"/>
                <a:gd name="T39" fmla="*/ 55 h 66"/>
                <a:gd name="T40" fmla="*/ 189 w 189"/>
                <a:gd name="T41" fmla="*/ 55 h 66"/>
                <a:gd name="T42" fmla="*/ 188 w 189"/>
                <a:gd name="T43" fmla="*/ 52 h 66"/>
                <a:gd name="T44" fmla="*/ 186 w 189"/>
                <a:gd name="T45" fmla="*/ 48 h 66"/>
                <a:gd name="T46" fmla="*/ 178 w 189"/>
                <a:gd name="T47" fmla="*/ 42 h 66"/>
                <a:gd name="T48" fmla="*/ 168 w 189"/>
                <a:gd name="T49" fmla="*/ 32 h 66"/>
                <a:gd name="T50" fmla="*/ 154 w 189"/>
                <a:gd name="T51" fmla="*/ 23 h 66"/>
                <a:gd name="T52" fmla="*/ 140 w 189"/>
                <a:gd name="T53" fmla="*/ 15 h 66"/>
                <a:gd name="T54" fmla="*/ 125 w 189"/>
                <a:gd name="T55" fmla="*/ 8 h 66"/>
                <a:gd name="T56" fmla="*/ 113 w 189"/>
                <a:gd name="T57" fmla="*/ 3 h 66"/>
                <a:gd name="T58" fmla="*/ 103 w 189"/>
                <a:gd name="T59" fmla="*/ 1 h 66"/>
                <a:gd name="T60" fmla="*/ 103 w 189"/>
                <a:gd name="T61" fmla="*/ 1 h 66"/>
                <a:gd name="T62" fmla="*/ 47 w 189"/>
                <a:gd name="T63" fmla="*/ 0 h 66"/>
                <a:gd name="T64" fmla="*/ 31 w 189"/>
                <a:gd name="T65" fmla="*/ 0 h 66"/>
                <a:gd name="T66" fmla="*/ 18 w 189"/>
                <a:gd name="T67" fmla="*/ 1 h 66"/>
                <a:gd name="T68" fmla="*/ 7 w 189"/>
                <a:gd name="T69" fmla="*/ 4 h 66"/>
                <a:gd name="T70" fmla="*/ 4 w 189"/>
                <a:gd name="T71" fmla="*/ 5 h 66"/>
                <a:gd name="T72" fmla="*/ 2 w 189"/>
                <a:gd name="T73" fmla="*/ 7 h 66"/>
                <a:gd name="T74" fmla="*/ 2 w 189"/>
                <a:gd name="T75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" h="66">
                  <a:moveTo>
                    <a:pt x="2" y="7"/>
                  </a:moveTo>
                  <a:lnTo>
                    <a:pt x="2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19"/>
                  </a:lnTo>
                  <a:lnTo>
                    <a:pt x="14" y="27"/>
                  </a:lnTo>
                  <a:lnTo>
                    <a:pt x="24" y="35"/>
                  </a:lnTo>
                  <a:lnTo>
                    <a:pt x="38" y="43"/>
                  </a:lnTo>
                  <a:lnTo>
                    <a:pt x="53" y="50"/>
                  </a:lnTo>
                  <a:lnTo>
                    <a:pt x="70" y="56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124" y="65"/>
                  </a:lnTo>
                  <a:lnTo>
                    <a:pt x="141" y="66"/>
                  </a:lnTo>
                  <a:lnTo>
                    <a:pt x="157" y="66"/>
                  </a:lnTo>
                  <a:lnTo>
                    <a:pt x="169" y="65"/>
                  </a:lnTo>
                  <a:lnTo>
                    <a:pt x="180" y="63"/>
                  </a:lnTo>
                  <a:lnTo>
                    <a:pt x="186" y="59"/>
                  </a:lnTo>
                  <a:lnTo>
                    <a:pt x="189" y="58"/>
                  </a:lnTo>
                  <a:lnTo>
                    <a:pt x="189" y="55"/>
                  </a:lnTo>
                  <a:lnTo>
                    <a:pt x="189" y="55"/>
                  </a:lnTo>
                  <a:lnTo>
                    <a:pt x="188" y="52"/>
                  </a:lnTo>
                  <a:lnTo>
                    <a:pt x="186" y="48"/>
                  </a:lnTo>
                  <a:lnTo>
                    <a:pt x="178" y="42"/>
                  </a:lnTo>
                  <a:lnTo>
                    <a:pt x="168" y="32"/>
                  </a:lnTo>
                  <a:lnTo>
                    <a:pt x="154" y="23"/>
                  </a:lnTo>
                  <a:lnTo>
                    <a:pt x="140" y="15"/>
                  </a:lnTo>
                  <a:lnTo>
                    <a:pt x="125" y="8"/>
                  </a:lnTo>
                  <a:lnTo>
                    <a:pt x="113" y="3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47" y="0"/>
                  </a:lnTo>
                  <a:lnTo>
                    <a:pt x="31" y="0"/>
                  </a:lnTo>
                  <a:lnTo>
                    <a:pt x="18" y="1"/>
                  </a:lnTo>
                  <a:lnTo>
                    <a:pt x="7" y="4"/>
                  </a:lnTo>
                  <a:lnTo>
                    <a:pt x="4" y="5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D5226E64-203C-2EC8-7A8A-B7835F19EC51}"/>
              </a:ext>
            </a:extLst>
          </p:cNvPr>
          <p:cNvGrpSpPr/>
          <p:nvPr/>
        </p:nvGrpSpPr>
        <p:grpSpPr>
          <a:xfrm>
            <a:off x="3858363" y="3918278"/>
            <a:ext cx="2240685" cy="2266579"/>
            <a:chOff x="6689884" y="165893"/>
            <a:chExt cx="2060575" cy="2084388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5A14F59-6626-C8AF-8126-32C6F212C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746" y="1073943"/>
              <a:ext cx="293688" cy="406400"/>
            </a:xfrm>
            <a:custGeom>
              <a:avLst/>
              <a:gdLst>
                <a:gd name="T0" fmla="*/ 0 w 185"/>
                <a:gd name="T1" fmla="*/ 64 h 256"/>
                <a:gd name="T2" fmla="*/ 0 w 185"/>
                <a:gd name="T3" fmla="*/ 64 h 256"/>
                <a:gd name="T4" fmla="*/ 0 w 185"/>
                <a:gd name="T5" fmla="*/ 76 h 256"/>
                <a:gd name="T6" fmla="*/ 0 w 185"/>
                <a:gd name="T7" fmla="*/ 106 h 256"/>
                <a:gd name="T8" fmla="*/ 1 w 185"/>
                <a:gd name="T9" fmla="*/ 123 h 256"/>
                <a:gd name="T10" fmla="*/ 4 w 185"/>
                <a:gd name="T11" fmla="*/ 140 h 256"/>
                <a:gd name="T12" fmla="*/ 9 w 185"/>
                <a:gd name="T13" fmla="*/ 154 h 256"/>
                <a:gd name="T14" fmla="*/ 12 w 185"/>
                <a:gd name="T15" fmla="*/ 161 h 256"/>
                <a:gd name="T16" fmla="*/ 16 w 185"/>
                <a:gd name="T17" fmla="*/ 166 h 256"/>
                <a:gd name="T18" fmla="*/ 16 w 185"/>
                <a:gd name="T19" fmla="*/ 166 h 256"/>
                <a:gd name="T20" fmla="*/ 27 w 185"/>
                <a:gd name="T21" fmla="*/ 177 h 256"/>
                <a:gd name="T22" fmla="*/ 41 w 185"/>
                <a:gd name="T23" fmla="*/ 188 h 256"/>
                <a:gd name="T24" fmla="*/ 76 w 185"/>
                <a:gd name="T25" fmla="*/ 213 h 256"/>
                <a:gd name="T26" fmla="*/ 110 w 185"/>
                <a:gd name="T27" fmla="*/ 236 h 256"/>
                <a:gd name="T28" fmla="*/ 122 w 185"/>
                <a:gd name="T29" fmla="*/ 246 h 256"/>
                <a:gd name="T30" fmla="*/ 128 w 185"/>
                <a:gd name="T31" fmla="*/ 252 h 256"/>
                <a:gd name="T32" fmla="*/ 128 w 185"/>
                <a:gd name="T33" fmla="*/ 252 h 256"/>
                <a:gd name="T34" fmla="*/ 132 w 185"/>
                <a:gd name="T35" fmla="*/ 256 h 256"/>
                <a:gd name="T36" fmla="*/ 139 w 185"/>
                <a:gd name="T37" fmla="*/ 256 h 256"/>
                <a:gd name="T38" fmla="*/ 144 w 185"/>
                <a:gd name="T39" fmla="*/ 255 h 256"/>
                <a:gd name="T40" fmla="*/ 151 w 185"/>
                <a:gd name="T41" fmla="*/ 250 h 256"/>
                <a:gd name="T42" fmla="*/ 158 w 185"/>
                <a:gd name="T43" fmla="*/ 241 h 256"/>
                <a:gd name="T44" fmla="*/ 163 w 185"/>
                <a:gd name="T45" fmla="*/ 232 h 256"/>
                <a:gd name="T46" fmla="*/ 167 w 185"/>
                <a:gd name="T47" fmla="*/ 219 h 256"/>
                <a:gd name="T48" fmla="*/ 171 w 185"/>
                <a:gd name="T49" fmla="*/ 204 h 256"/>
                <a:gd name="T50" fmla="*/ 171 w 185"/>
                <a:gd name="T51" fmla="*/ 204 h 256"/>
                <a:gd name="T52" fmla="*/ 177 w 185"/>
                <a:gd name="T53" fmla="*/ 172 h 256"/>
                <a:gd name="T54" fmla="*/ 183 w 185"/>
                <a:gd name="T55" fmla="*/ 142 h 256"/>
                <a:gd name="T56" fmla="*/ 185 w 185"/>
                <a:gd name="T57" fmla="*/ 129 h 256"/>
                <a:gd name="T58" fmla="*/ 185 w 185"/>
                <a:gd name="T59" fmla="*/ 117 h 256"/>
                <a:gd name="T60" fmla="*/ 185 w 185"/>
                <a:gd name="T61" fmla="*/ 106 h 256"/>
                <a:gd name="T62" fmla="*/ 182 w 185"/>
                <a:gd name="T63" fmla="*/ 97 h 256"/>
                <a:gd name="T64" fmla="*/ 182 w 185"/>
                <a:gd name="T65" fmla="*/ 97 h 256"/>
                <a:gd name="T66" fmla="*/ 177 w 185"/>
                <a:gd name="T67" fmla="*/ 86 h 256"/>
                <a:gd name="T68" fmla="*/ 169 w 185"/>
                <a:gd name="T69" fmla="*/ 71 h 256"/>
                <a:gd name="T70" fmla="*/ 146 w 185"/>
                <a:gd name="T71" fmla="*/ 40 h 256"/>
                <a:gd name="T72" fmla="*/ 118 w 185"/>
                <a:gd name="T73" fmla="*/ 0 h 256"/>
                <a:gd name="T74" fmla="*/ 0 w 185"/>
                <a:gd name="T75" fmla="*/ 6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5" h="256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0" y="106"/>
                  </a:lnTo>
                  <a:lnTo>
                    <a:pt x="1" y="123"/>
                  </a:lnTo>
                  <a:lnTo>
                    <a:pt x="4" y="140"/>
                  </a:lnTo>
                  <a:lnTo>
                    <a:pt x="9" y="154"/>
                  </a:lnTo>
                  <a:lnTo>
                    <a:pt x="12" y="161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27" y="177"/>
                  </a:lnTo>
                  <a:lnTo>
                    <a:pt x="41" y="188"/>
                  </a:lnTo>
                  <a:lnTo>
                    <a:pt x="76" y="213"/>
                  </a:lnTo>
                  <a:lnTo>
                    <a:pt x="110" y="236"/>
                  </a:lnTo>
                  <a:lnTo>
                    <a:pt x="122" y="246"/>
                  </a:lnTo>
                  <a:lnTo>
                    <a:pt x="128" y="252"/>
                  </a:lnTo>
                  <a:lnTo>
                    <a:pt x="128" y="252"/>
                  </a:lnTo>
                  <a:lnTo>
                    <a:pt x="132" y="256"/>
                  </a:lnTo>
                  <a:lnTo>
                    <a:pt x="139" y="256"/>
                  </a:lnTo>
                  <a:lnTo>
                    <a:pt x="144" y="255"/>
                  </a:lnTo>
                  <a:lnTo>
                    <a:pt x="151" y="250"/>
                  </a:lnTo>
                  <a:lnTo>
                    <a:pt x="158" y="241"/>
                  </a:lnTo>
                  <a:lnTo>
                    <a:pt x="163" y="232"/>
                  </a:lnTo>
                  <a:lnTo>
                    <a:pt x="167" y="219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7" y="172"/>
                  </a:lnTo>
                  <a:lnTo>
                    <a:pt x="183" y="142"/>
                  </a:lnTo>
                  <a:lnTo>
                    <a:pt x="185" y="129"/>
                  </a:lnTo>
                  <a:lnTo>
                    <a:pt x="185" y="117"/>
                  </a:lnTo>
                  <a:lnTo>
                    <a:pt x="185" y="106"/>
                  </a:lnTo>
                  <a:lnTo>
                    <a:pt x="182" y="97"/>
                  </a:lnTo>
                  <a:lnTo>
                    <a:pt x="182" y="97"/>
                  </a:lnTo>
                  <a:lnTo>
                    <a:pt x="177" y="86"/>
                  </a:lnTo>
                  <a:lnTo>
                    <a:pt x="169" y="71"/>
                  </a:lnTo>
                  <a:lnTo>
                    <a:pt x="146" y="40"/>
                  </a:lnTo>
                  <a:lnTo>
                    <a:pt x="118" y="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784A74-F90C-D8A8-C294-1F1400CA9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4" y="165893"/>
              <a:ext cx="2060575" cy="2084388"/>
            </a:xfrm>
            <a:custGeom>
              <a:avLst/>
              <a:gdLst>
                <a:gd name="T0" fmla="*/ 483 w 1298"/>
                <a:gd name="T1" fmla="*/ 131 h 1313"/>
                <a:gd name="T2" fmla="*/ 422 w 1298"/>
                <a:gd name="T3" fmla="*/ 68 h 1313"/>
                <a:gd name="T4" fmla="*/ 324 w 1298"/>
                <a:gd name="T5" fmla="*/ 19 h 1313"/>
                <a:gd name="T6" fmla="*/ 269 w 1298"/>
                <a:gd name="T7" fmla="*/ 3 h 1313"/>
                <a:gd name="T8" fmla="*/ 226 w 1298"/>
                <a:gd name="T9" fmla="*/ 2 h 1313"/>
                <a:gd name="T10" fmla="*/ 209 w 1298"/>
                <a:gd name="T11" fmla="*/ 13 h 1313"/>
                <a:gd name="T12" fmla="*/ 217 w 1298"/>
                <a:gd name="T13" fmla="*/ 18 h 1313"/>
                <a:gd name="T14" fmla="*/ 280 w 1298"/>
                <a:gd name="T15" fmla="*/ 53 h 1313"/>
                <a:gd name="T16" fmla="*/ 324 w 1298"/>
                <a:gd name="T17" fmla="*/ 97 h 1313"/>
                <a:gd name="T18" fmla="*/ 350 w 1298"/>
                <a:gd name="T19" fmla="*/ 148 h 1313"/>
                <a:gd name="T20" fmla="*/ 383 w 1298"/>
                <a:gd name="T21" fmla="*/ 259 h 1313"/>
                <a:gd name="T22" fmla="*/ 378 w 1298"/>
                <a:gd name="T23" fmla="*/ 300 h 1313"/>
                <a:gd name="T24" fmla="*/ 355 w 1298"/>
                <a:gd name="T25" fmla="*/ 347 h 1313"/>
                <a:gd name="T26" fmla="*/ 264 w 1298"/>
                <a:gd name="T27" fmla="*/ 461 h 1313"/>
                <a:gd name="T28" fmla="*/ 182 w 1298"/>
                <a:gd name="T29" fmla="*/ 563 h 1313"/>
                <a:gd name="T30" fmla="*/ 157 w 1298"/>
                <a:gd name="T31" fmla="*/ 611 h 1313"/>
                <a:gd name="T32" fmla="*/ 122 w 1298"/>
                <a:gd name="T33" fmla="*/ 742 h 1313"/>
                <a:gd name="T34" fmla="*/ 103 w 1298"/>
                <a:gd name="T35" fmla="*/ 905 h 1313"/>
                <a:gd name="T36" fmla="*/ 111 w 1298"/>
                <a:gd name="T37" fmla="*/ 1015 h 1313"/>
                <a:gd name="T38" fmla="*/ 108 w 1298"/>
                <a:gd name="T39" fmla="*/ 1082 h 1313"/>
                <a:gd name="T40" fmla="*/ 43 w 1298"/>
                <a:gd name="T41" fmla="*/ 1165 h 1313"/>
                <a:gd name="T42" fmla="*/ 19 w 1298"/>
                <a:gd name="T43" fmla="*/ 1225 h 1313"/>
                <a:gd name="T44" fmla="*/ 0 w 1298"/>
                <a:gd name="T45" fmla="*/ 1299 h 1313"/>
                <a:gd name="T46" fmla="*/ 7 w 1298"/>
                <a:gd name="T47" fmla="*/ 1313 h 1313"/>
                <a:gd name="T48" fmla="*/ 29 w 1298"/>
                <a:gd name="T49" fmla="*/ 1303 h 1313"/>
                <a:gd name="T50" fmla="*/ 130 w 1298"/>
                <a:gd name="T51" fmla="*/ 1227 h 1313"/>
                <a:gd name="T52" fmla="*/ 183 w 1298"/>
                <a:gd name="T53" fmla="*/ 1197 h 1313"/>
                <a:gd name="T54" fmla="*/ 224 w 1298"/>
                <a:gd name="T55" fmla="*/ 1194 h 1313"/>
                <a:gd name="T56" fmla="*/ 260 w 1298"/>
                <a:gd name="T57" fmla="*/ 1197 h 1313"/>
                <a:gd name="T58" fmla="*/ 332 w 1298"/>
                <a:gd name="T59" fmla="*/ 1188 h 1313"/>
                <a:gd name="T60" fmla="*/ 418 w 1298"/>
                <a:gd name="T61" fmla="*/ 1199 h 1313"/>
                <a:gd name="T62" fmla="*/ 442 w 1298"/>
                <a:gd name="T63" fmla="*/ 1194 h 1313"/>
                <a:gd name="T64" fmla="*/ 441 w 1298"/>
                <a:gd name="T65" fmla="*/ 1184 h 1313"/>
                <a:gd name="T66" fmla="*/ 399 w 1298"/>
                <a:gd name="T67" fmla="*/ 1142 h 1313"/>
                <a:gd name="T68" fmla="*/ 320 w 1298"/>
                <a:gd name="T69" fmla="*/ 1087 h 1313"/>
                <a:gd name="T70" fmla="*/ 266 w 1298"/>
                <a:gd name="T71" fmla="*/ 1070 h 1313"/>
                <a:gd name="T72" fmla="*/ 242 w 1298"/>
                <a:gd name="T73" fmla="*/ 1050 h 1313"/>
                <a:gd name="T74" fmla="*/ 245 w 1298"/>
                <a:gd name="T75" fmla="*/ 1015 h 1313"/>
                <a:gd name="T76" fmla="*/ 283 w 1298"/>
                <a:gd name="T77" fmla="*/ 915 h 1313"/>
                <a:gd name="T78" fmla="*/ 327 w 1298"/>
                <a:gd name="T79" fmla="*/ 851 h 1313"/>
                <a:gd name="T80" fmla="*/ 371 w 1298"/>
                <a:gd name="T81" fmla="*/ 822 h 1313"/>
                <a:gd name="T82" fmla="*/ 463 w 1298"/>
                <a:gd name="T83" fmla="*/ 792 h 1313"/>
                <a:gd name="T84" fmla="*/ 714 w 1298"/>
                <a:gd name="T85" fmla="*/ 744 h 1313"/>
                <a:gd name="T86" fmla="*/ 808 w 1298"/>
                <a:gd name="T87" fmla="*/ 710 h 1313"/>
                <a:gd name="T88" fmla="*/ 942 w 1298"/>
                <a:gd name="T89" fmla="*/ 640 h 1313"/>
                <a:gd name="T90" fmla="*/ 1134 w 1298"/>
                <a:gd name="T91" fmla="*/ 516 h 1313"/>
                <a:gd name="T92" fmla="*/ 1204 w 1298"/>
                <a:gd name="T93" fmla="*/ 451 h 1313"/>
                <a:gd name="T94" fmla="*/ 1252 w 1298"/>
                <a:gd name="T95" fmla="*/ 377 h 1313"/>
                <a:gd name="T96" fmla="*/ 1270 w 1298"/>
                <a:gd name="T97" fmla="*/ 356 h 1313"/>
                <a:gd name="T98" fmla="*/ 1295 w 1298"/>
                <a:gd name="T99" fmla="*/ 333 h 1313"/>
                <a:gd name="T100" fmla="*/ 1297 w 1298"/>
                <a:gd name="T101" fmla="*/ 314 h 1313"/>
                <a:gd name="T102" fmla="*/ 1272 w 1298"/>
                <a:gd name="T103" fmla="*/ 293 h 1313"/>
                <a:gd name="T104" fmla="*/ 1216 w 1298"/>
                <a:gd name="T105" fmla="*/ 275 h 1313"/>
                <a:gd name="T106" fmla="*/ 1169 w 1298"/>
                <a:gd name="T107" fmla="*/ 250 h 1313"/>
                <a:gd name="T108" fmla="*/ 1088 w 1298"/>
                <a:gd name="T109" fmla="*/ 220 h 1313"/>
                <a:gd name="T110" fmla="*/ 946 w 1298"/>
                <a:gd name="T111" fmla="*/ 215 h 1313"/>
                <a:gd name="T112" fmla="*/ 767 w 1298"/>
                <a:gd name="T113" fmla="*/ 229 h 1313"/>
                <a:gd name="T114" fmla="*/ 650 w 1298"/>
                <a:gd name="T115" fmla="*/ 257 h 1313"/>
                <a:gd name="T116" fmla="*/ 601 w 1298"/>
                <a:gd name="T117" fmla="*/ 261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98" h="1313">
                  <a:moveTo>
                    <a:pt x="601" y="261"/>
                  </a:moveTo>
                  <a:lnTo>
                    <a:pt x="601" y="261"/>
                  </a:lnTo>
                  <a:lnTo>
                    <a:pt x="537" y="188"/>
                  </a:lnTo>
                  <a:lnTo>
                    <a:pt x="483" y="131"/>
                  </a:lnTo>
                  <a:lnTo>
                    <a:pt x="441" y="84"/>
                  </a:lnTo>
                  <a:lnTo>
                    <a:pt x="441" y="84"/>
                  </a:lnTo>
                  <a:lnTo>
                    <a:pt x="433" y="76"/>
                  </a:lnTo>
                  <a:lnTo>
                    <a:pt x="422" y="68"/>
                  </a:lnTo>
                  <a:lnTo>
                    <a:pt x="399" y="53"/>
                  </a:lnTo>
                  <a:lnTo>
                    <a:pt x="375" y="39"/>
                  </a:lnTo>
                  <a:lnTo>
                    <a:pt x="350" y="29"/>
                  </a:lnTo>
                  <a:lnTo>
                    <a:pt x="324" y="19"/>
                  </a:lnTo>
                  <a:lnTo>
                    <a:pt x="301" y="11"/>
                  </a:lnTo>
                  <a:lnTo>
                    <a:pt x="283" y="6"/>
                  </a:lnTo>
                  <a:lnTo>
                    <a:pt x="269" y="3"/>
                  </a:lnTo>
                  <a:lnTo>
                    <a:pt x="269" y="3"/>
                  </a:lnTo>
                  <a:lnTo>
                    <a:pt x="258" y="2"/>
                  </a:lnTo>
                  <a:lnTo>
                    <a:pt x="246" y="0"/>
                  </a:lnTo>
                  <a:lnTo>
                    <a:pt x="236" y="2"/>
                  </a:lnTo>
                  <a:lnTo>
                    <a:pt x="226" y="2"/>
                  </a:lnTo>
                  <a:lnTo>
                    <a:pt x="218" y="4"/>
                  </a:lnTo>
                  <a:lnTo>
                    <a:pt x="213" y="7"/>
                  </a:lnTo>
                  <a:lnTo>
                    <a:pt x="209" y="10"/>
                  </a:lnTo>
                  <a:lnTo>
                    <a:pt x="209" y="13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13" y="17"/>
                  </a:lnTo>
                  <a:lnTo>
                    <a:pt x="217" y="18"/>
                  </a:lnTo>
                  <a:lnTo>
                    <a:pt x="230" y="25"/>
                  </a:lnTo>
                  <a:lnTo>
                    <a:pt x="248" y="33"/>
                  </a:lnTo>
                  <a:lnTo>
                    <a:pt x="269" y="45"/>
                  </a:lnTo>
                  <a:lnTo>
                    <a:pt x="280" y="53"/>
                  </a:lnTo>
                  <a:lnTo>
                    <a:pt x="292" y="62"/>
                  </a:lnTo>
                  <a:lnTo>
                    <a:pt x="303" y="73"/>
                  </a:lnTo>
                  <a:lnTo>
                    <a:pt x="313" y="84"/>
                  </a:lnTo>
                  <a:lnTo>
                    <a:pt x="324" y="97"/>
                  </a:lnTo>
                  <a:lnTo>
                    <a:pt x="333" y="112"/>
                  </a:lnTo>
                  <a:lnTo>
                    <a:pt x="341" y="129"/>
                  </a:lnTo>
                  <a:lnTo>
                    <a:pt x="350" y="148"/>
                  </a:lnTo>
                  <a:lnTo>
                    <a:pt x="350" y="148"/>
                  </a:lnTo>
                  <a:lnTo>
                    <a:pt x="372" y="214"/>
                  </a:lnTo>
                  <a:lnTo>
                    <a:pt x="379" y="238"/>
                  </a:lnTo>
                  <a:lnTo>
                    <a:pt x="380" y="249"/>
                  </a:lnTo>
                  <a:lnTo>
                    <a:pt x="383" y="259"/>
                  </a:lnTo>
                  <a:lnTo>
                    <a:pt x="383" y="270"/>
                  </a:lnTo>
                  <a:lnTo>
                    <a:pt x="382" y="280"/>
                  </a:lnTo>
                  <a:lnTo>
                    <a:pt x="380" y="289"/>
                  </a:lnTo>
                  <a:lnTo>
                    <a:pt x="378" y="300"/>
                  </a:lnTo>
                  <a:lnTo>
                    <a:pt x="374" y="310"/>
                  </a:lnTo>
                  <a:lnTo>
                    <a:pt x="368" y="321"/>
                  </a:lnTo>
                  <a:lnTo>
                    <a:pt x="355" y="347"/>
                  </a:lnTo>
                  <a:lnTo>
                    <a:pt x="355" y="347"/>
                  </a:lnTo>
                  <a:lnTo>
                    <a:pt x="336" y="375"/>
                  </a:lnTo>
                  <a:lnTo>
                    <a:pt x="313" y="403"/>
                  </a:lnTo>
                  <a:lnTo>
                    <a:pt x="289" y="431"/>
                  </a:lnTo>
                  <a:lnTo>
                    <a:pt x="264" y="461"/>
                  </a:lnTo>
                  <a:lnTo>
                    <a:pt x="238" y="490"/>
                  </a:lnTo>
                  <a:lnTo>
                    <a:pt x="214" y="520"/>
                  </a:lnTo>
                  <a:lnTo>
                    <a:pt x="191" y="548"/>
                  </a:lnTo>
                  <a:lnTo>
                    <a:pt x="182" y="563"/>
                  </a:lnTo>
                  <a:lnTo>
                    <a:pt x="173" y="577"/>
                  </a:lnTo>
                  <a:lnTo>
                    <a:pt x="173" y="577"/>
                  </a:lnTo>
                  <a:lnTo>
                    <a:pt x="165" y="593"/>
                  </a:lnTo>
                  <a:lnTo>
                    <a:pt x="157" y="611"/>
                  </a:lnTo>
                  <a:lnTo>
                    <a:pt x="150" y="630"/>
                  </a:lnTo>
                  <a:lnTo>
                    <a:pt x="143" y="651"/>
                  </a:lnTo>
                  <a:lnTo>
                    <a:pt x="131" y="695"/>
                  </a:lnTo>
                  <a:lnTo>
                    <a:pt x="122" y="742"/>
                  </a:lnTo>
                  <a:lnTo>
                    <a:pt x="114" y="789"/>
                  </a:lnTo>
                  <a:lnTo>
                    <a:pt x="107" y="834"/>
                  </a:lnTo>
                  <a:lnTo>
                    <a:pt x="104" y="874"/>
                  </a:lnTo>
                  <a:lnTo>
                    <a:pt x="103" y="905"/>
                  </a:lnTo>
                  <a:lnTo>
                    <a:pt x="103" y="905"/>
                  </a:lnTo>
                  <a:lnTo>
                    <a:pt x="104" y="933"/>
                  </a:lnTo>
                  <a:lnTo>
                    <a:pt x="106" y="961"/>
                  </a:lnTo>
                  <a:lnTo>
                    <a:pt x="111" y="1015"/>
                  </a:lnTo>
                  <a:lnTo>
                    <a:pt x="116" y="1055"/>
                  </a:lnTo>
                  <a:lnTo>
                    <a:pt x="119" y="1071"/>
                  </a:lnTo>
                  <a:lnTo>
                    <a:pt x="119" y="1071"/>
                  </a:lnTo>
                  <a:lnTo>
                    <a:pt x="108" y="1082"/>
                  </a:lnTo>
                  <a:lnTo>
                    <a:pt x="83" y="1109"/>
                  </a:lnTo>
                  <a:lnTo>
                    <a:pt x="68" y="1126"/>
                  </a:lnTo>
                  <a:lnTo>
                    <a:pt x="55" y="1145"/>
                  </a:lnTo>
                  <a:lnTo>
                    <a:pt x="43" y="1165"/>
                  </a:lnTo>
                  <a:lnTo>
                    <a:pt x="37" y="1174"/>
                  </a:lnTo>
                  <a:lnTo>
                    <a:pt x="33" y="1184"/>
                  </a:lnTo>
                  <a:lnTo>
                    <a:pt x="33" y="1184"/>
                  </a:lnTo>
                  <a:lnTo>
                    <a:pt x="19" y="1225"/>
                  </a:lnTo>
                  <a:lnTo>
                    <a:pt x="12" y="1247"/>
                  </a:lnTo>
                  <a:lnTo>
                    <a:pt x="5" y="1267"/>
                  </a:lnTo>
                  <a:lnTo>
                    <a:pt x="1" y="1284"/>
                  </a:lnTo>
                  <a:lnTo>
                    <a:pt x="0" y="1299"/>
                  </a:lnTo>
                  <a:lnTo>
                    <a:pt x="0" y="1305"/>
                  </a:lnTo>
                  <a:lnTo>
                    <a:pt x="1" y="1309"/>
                  </a:lnTo>
                  <a:lnTo>
                    <a:pt x="3" y="1311"/>
                  </a:lnTo>
                  <a:lnTo>
                    <a:pt x="7" y="1313"/>
                  </a:lnTo>
                  <a:lnTo>
                    <a:pt x="7" y="1313"/>
                  </a:lnTo>
                  <a:lnTo>
                    <a:pt x="11" y="1313"/>
                  </a:lnTo>
                  <a:lnTo>
                    <a:pt x="16" y="1310"/>
                  </a:lnTo>
                  <a:lnTo>
                    <a:pt x="29" y="1303"/>
                  </a:lnTo>
                  <a:lnTo>
                    <a:pt x="44" y="1292"/>
                  </a:lnTo>
                  <a:lnTo>
                    <a:pt x="60" y="1280"/>
                  </a:lnTo>
                  <a:lnTo>
                    <a:pt x="96" y="1252"/>
                  </a:lnTo>
                  <a:lnTo>
                    <a:pt x="130" y="1227"/>
                  </a:lnTo>
                  <a:lnTo>
                    <a:pt x="130" y="1227"/>
                  </a:lnTo>
                  <a:lnTo>
                    <a:pt x="145" y="1217"/>
                  </a:lnTo>
                  <a:lnTo>
                    <a:pt x="159" y="1209"/>
                  </a:lnTo>
                  <a:lnTo>
                    <a:pt x="183" y="1197"/>
                  </a:lnTo>
                  <a:lnTo>
                    <a:pt x="200" y="1190"/>
                  </a:lnTo>
                  <a:lnTo>
                    <a:pt x="205" y="1189"/>
                  </a:lnTo>
                  <a:lnTo>
                    <a:pt x="205" y="1189"/>
                  </a:lnTo>
                  <a:lnTo>
                    <a:pt x="224" y="1194"/>
                  </a:lnTo>
                  <a:lnTo>
                    <a:pt x="238" y="1199"/>
                  </a:lnTo>
                  <a:lnTo>
                    <a:pt x="248" y="1200"/>
                  </a:lnTo>
                  <a:lnTo>
                    <a:pt x="248" y="1200"/>
                  </a:lnTo>
                  <a:lnTo>
                    <a:pt x="260" y="1197"/>
                  </a:lnTo>
                  <a:lnTo>
                    <a:pt x="284" y="1192"/>
                  </a:lnTo>
                  <a:lnTo>
                    <a:pt x="299" y="1190"/>
                  </a:lnTo>
                  <a:lnTo>
                    <a:pt x="315" y="1189"/>
                  </a:lnTo>
                  <a:lnTo>
                    <a:pt x="332" y="1188"/>
                  </a:lnTo>
                  <a:lnTo>
                    <a:pt x="350" y="1189"/>
                  </a:lnTo>
                  <a:lnTo>
                    <a:pt x="350" y="1189"/>
                  </a:lnTo>
                  <a:lnTo>
                    <a:pt x="386" y="1194"/>
                  </a:lnTo>
                  <a:lnTo>
                    <a:pt x="418" y="1199"/>
                  </a:lnTo>
                  <a:lnTo>
                    <a:pt x="430" y="1199"/>
                  </a:lnTo>
                  <a:lnTo>
                    <a:pt x="435" y="1199"/>
                  </a:lnTo>
                  <a:lnTo>
                    <a:pt x="439" y="1197"/>
                  </a:lnTo>
                  <a:lnTo>
                    <a:pt x="442" y="1194"/>
                  </a:lnTo>
                  <a:lnTo>
                    <a:pt x="443" y="1192"/>
                  </a:lnTo>
                  <a:lnTo>
                    <a:pt x="442" y="1188"/>
                  </a:lnTo>
                  <a:lnTo>
                    <a:pt x="441" y="1184"/>
                  </a:lnTo>
                  <a:lnTo>
                    <a:pt x="441" y="1184"/>
                  </a:lnTo>
                  <a:lnTo>
                    <a:pt x="437" y="1178"/>
                  </a:lnTo>
                  <a:lnTo>
                    <a:pt x="431" y="1172"/>
                  </a:lnTo>
                  <a:lnTo>
                    <a:pt x="418" y="1157"/>
                  </a:lnTo>
                  <a:lnTo>
                    <a:pt x="399" y="1142"/>
                  </a:lnTo>
                  <a:lnTo>
                    <a:pt x="378" y="1125"/>
                  </a:lnTo>
                  <a:lnTo>
                    <a:pt x="358" y="1110"/>
                  </a:lnTo>
                  <a:lnTo>
                    <a:pt x="337" y="1097"/>
                  </a:lnTo>
                  <a:lnTo>
                    <a:pt x="320" y="1087"/>
                  </a:lnTo>
                  <a:lnTo>
                    <a:pt x="307" y="1082"/>
                  </a:lnTo>
                  <a:lnTo>
                    <a:pt x="307" y="1082"/>
                  </a:lnTo>
                  <a:lnTo>
                    <a:pt x="287" y="1076"/>
                  </a:lnTo>
                  <a:lnTo>
                    <a:pt x="266" y="1070"/>
                  </a:lnTo>
                  <a:lnTo>
                    <a:pt x="258" y="1066"/>
                  </a:lnTo>
                  <a:lnTo>
                    <a:pt x="252" y="1062"/>
                  </a:lnTo>
                  <a:lnTo>
                    <a:pt x="246" y="1056"/>
                  </a:lnTo>
                  <a:lnTo>
                    <a:pt x="242" y="1050"/>
                  </a:lnTo>
                  <a:lnTo>
                    <a:pt x="242" y="1050"/>
                  </a:lnTo>
                  <a:lnTo>
                    <a:pt x="241" y="1044"/>
                  </a:lnTo>
                  <a:lnTo>
                    <a:pt x="242" y="1038"/>
                  </a:lnTo>
                  <a:lnTo>
                    <a:pt x="245" y="1015"/>
                  </a:lnTo>
                  <a:lnTo>
                    <a:pt x="253" y="984"/>
                  </a:lnTo>
                  <a:lnTo>
                    <a:pt x="266" y="950"/>
                  </a:lnTo>
                  <a:lnTo>
                    <a:pt x="273" y="933"/>
                  </a:lnTo>
                  <a:lnTo>
                    <a:pt x="283" y="915"/>
                  </a:lnTo>
                  <a:lnTo>
                    <a:pt x="292" y="898"/>
                  </a:lnTo>
                  <a:lnTo>
                    <a:pt x="303" y="881"/>
                  </a:lnTo>
                  <a:lnTo>
                    <a:pt x="315" y="866"/>
                  </a:lnTo>
                  <a:lnTo>
                    <a:pt x="327" y="851"/>
                  </a:lnTo>
                  <a:lnTo>
                    <a:pt x="340" y="839"/>
                  </a:lnTo>
                  <a:lnTo>
                    <a:pt x="355" y="830"/>
                  </a:lnTo>
                  <a:lnTo>
                    <a:pt x="355" y="830"/>
                  </a:lnTo>
                  <a:lnTo>
                    <a:pt x="371" y="822"/>
                  </a:lnTo>
                  <a:lnTo>
                    <a:pt x="387" y="813"/>
                  </a:lnTo>
                  <a:lnTo>
                    <a:pt x="404" y="808"/>
                  </a:lnTo>
                  <a:lnTo>
                    <a:pt x="423" y="801"/>
                  </a:lnTo>
                  <a:lnTo>
                    <a:pt x="463" y="792"/>
                  </a:lnTo>
                  <a:lnTo>
                    <a:pt x="506" y="784"/>
                  </a:lnTo>
                  <a:lnTo>
                    <a:pt x="604" y="767"/>
                  </a:lnTo>
                  <a:lnTo>
                    <a:pt x="658" y="757"/>
                  </a:lnTo>
                  <a:lnTo>
                    <a:pt x="714" y="744"/>
                  </a:lnTo>
                  <a:lnTo>
                    <a:pt x="714" y="744"/>
                  </a:lnTo>
                  <a:lnTo>
                    <a:pt x="743" y="734"/>
                  </a:lnTo>
                  <a:lnTo>
                    <a:pt x="775" y="724"/>
                  </a:lnTo>
                  <a:lnTo>
                    <a:pt x="808" y="710"/>
                  </a:lnTo>
                  <a:lnTo>
                    <a:pt x="841" y="695"/>
                  </a:lnTo>
                  <a:lnTo>
                    <a:pt x="875" y="678"/>
                  </a:lnTo>
                  <a:lnTo>
                    <a:pt x="908" y="659"/>
                  </a:lnTo>
                  <a:lnTo>
                    <a:pt x="942" y="640"/>
                  </a:lnTo>
                  <a:lnTo>
                    <a:pt x="975" y="622"/>
                  </a:lnTo>
                  <a:lnTo>
                    <a:pt x="1037" y="583"/>
                  </a:lnTo>
                  <a:lnTo>
                    <a:pt x="1090" y="546"/>
                  </a:lnTo>
                  <a:lnTo>
                    <a:pt x="1134" y="516"/>
                  </a:lnTo>
                  <a:lnTo>
                    <a:pt x="1164" y="491"/>
                  </a:lnTo>
                  <a:lnTo>
                    <a:pt x="1164" y="491"/>
                  </a:lnTo>
                  <a:lnTo>
                    <a:pt x="1185" y="471"/>
                  </a:lnTo>
                  <a:lnTo>
                    <a:pt x="1204" y="451"/>
                  </a:lnTo>
                  <a:lnTo>
                    <a:pt x="1220" y="430"/>
                  </a:lnTo>
                  <a:lnTo>
                    <a:pt x="1234" y="411"/>
                  </a:lnTo>
                  <a:lnTo>
                    <a:pt x="1244" y="392"/>
                  </a:lnTo>
                  <a:lnTo>
                    <a:pt x="1252" y="377"/>
                  </a:lnTo>
                  <a:lnTo>
                    <a:pt x="1260" y="363"/>
                  </a:lnTo>
                  <a:lnTo>
                    <a:pt x="1260" y="363"/>
                  </a:lnTo>
                  <a:lnTo>
                    <a:pt x="1263" y="360"/>
                  </a:lnTo>
                  <a:lnTo>
                    <a:pt x="1270" y="356"/>
                  </a:lnTo>
                  <a:lnTo>
                    <a:pt x="1278" y="351"/>
                  </a:lnTo>
                  <a:lnTo>
                    <a:pt x="1286" y="344"/>
                  </a:lnTo>
                  <a:lnTo>
                    <a:pt x="1293" y="337"/>
                  </a:lnTo>
                  <a:lnTo>
                    <a:pt x="1295" y="333"/>
                  </a:lnTo>
                  <a:lnTo>
                    <a:pt x="1298" y="329"/>
                  </a:lnTo>
                  <a:lnTo>
                    <a:pt x="1298" y="324"/>
                  </a:lnTo>
                  <a:lnTo>
                    <a:pt x="1298" y="320"/>
                  </a:lnTo>
                  <a:lnTo>
                    <a:pt x="1297" y="314"/>
                  </a:lnTo>
                  <a:lnTo>
                    <a:pt x="1293" y="309"/>
                  </a:lnTo>
                  <a:lnTo>
                    <a:pt x="1293" y="309"/>
                  </a:lnTo>
                  <a:lnTo>
                    <a:pt x="1283" y="300"/>
                  </a:lnTo>
                  <a:lnTo>
                    <a:pt x="1272" y="293"/>
                  </a:lnTo>
                  <a:lnTo>
                    <a:pt x="1262" y="288"/>
                  </a:lnTo>
                  <a:lnTo>
                    <a:pt x="1250" y="284"/>
                  </a:lnTo>
                  <a:lnTo>
                    <a:pt x="1227" y="278"/>
                  </a:lnTo>
                  <a:lnTo>
                    <a:pt x="1216" y="275"/>
                  </a:lnTo>
                  <a:lnTo>
                    <a:pt x="1207" y="271"/>
                  </a:lnTo>
                  <a:lnTo>
                    <a:pt x="1207" y="271"/>
                  </a:lnTo>
                  <a:lnTo>
                    <a:pt x="1184" y="258"/>
                  </a:lnTo>
                  <a:lnTo>
                    <a:pt x="1169" y="250"/>
                  </a:lnTo>
                  <a:lnTo>
                    <a:pt x="1153" y="242"/>
                  </a:lnTo>
                  <a:lnTo>
                    <a:pt x="1133" y="233"/>
                  </a:lnTo>
                  <a:lnTo>
                    <a:pt x="1112" y="226"/>
                  </a:lnTo>
                  <a:lnTo>
                    <a:pt x="1088" y="220"/>
                  </a:lnTo>
                  <a:lnTo>
                    <a:pt x="1062" y="218"/>
                  </a:lnTo>
                  <a:lnTo>
                    <a:pt x="1062" y="218"/>
                  </a:lnTo>
                  <a:lnTo>
                    <a:pt x="1006" y="216"/>
                  </a:lnTo>
                  <a:lnTo>
                    <a:pt x="946" y="215"/>
                  </a:lnTo>
                  <a:lnTo>
                    <a:pt x="879" y="218"/>
                  </a:lnTo>
                  <a:lnTo>
                    <a:pt x="805" y="223"/>
                  </a:lnTo>
                  <a:lnTo>
                    <a:pt x="805" y="223"/>
                  </a:lnTo>
                  <a:lnTo>
                    <a:pt x="767" y="229"/>
                  </a:lnTo>
                  <a:lnTo>
                    <a:pt x="734" y="235"/>
                  </a:lnTo>
                  <a:lnTo>
                    <a:pt x="702" y="242"/>
                  </a:lnTo>
                  <a:lnTo>
                    <a:pt x="675" y="250"/>
                  </a:lnTo>
                  <a:lnTo>
                    <a:pt x="650" y="257"/>
                  </a:lnTo>
                  <a:lnTo>
                    <a:pt x="629" y="261"/>
                  </a:lnTo>
                  <a:lnTo>
                    <a:pt x="613" y="263"/>
                  </a:lnTo>
                  <a:lnTo>
                    <a:pt x="607" y="262"/>
                  </a:lnTo>
                  <a:lnTo>
                    <a:pt x="601" y="261"/>
                  </a:lnTo>
                  <a:lnTo>
                    <a:pt x="601" y="26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3C2333BD-3208-856F-10BA-205AE2494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771" y="629443"/>
              <a:ext cx="290513" cy="95250"/>
            </a:xfrm>
            <a:custGeom>
              <a:avLst/>
              <a:gdLst>
                <a:gd name="T0" fmla="*/ 183 w 183"/>
                <a:gd name="T1" fmla="*/ 17 h 60"/>
                <a:gd name="T2" fmla="*/ 183 w 183"/>
                <a:gd name="T3" fmla="*/ 17 h 60"/>
                <a:gd name="T4" fmla="*/ 183 w 183"/>
                <a:gd name="T5" fmla="*/ 21 h 60"/>
                <a:gd name="T6" fmla="*/ 181 w 183"/>
                <a:gd name="T7" fmla="*/ 26 h 60"/>
                <a:gd name="T8" fmla="*/ 177 w 183"/>
                <a:gd name="T9" fmla="*/ 30 h 60"/>
                <a:gd name="T10" fmla="*/ 171 w 183"/>
                <a:gd name="T11" fmla="*/ 34 h 60"/>
                <a:gd name="T12" fmla="*/ 158 w 183"/>
                <a:gd name="T13" fmla="*/ 43 h 60"/>
                <a:gd name="T14" fmla="*/ 141 w 183"/>
                <a:gd name="T15" fmla="*/ 49 h 60"/>
                <a:gd name="T16" fmla="*/ 120 w 183"/>
                <a:gd name="T17" fmla="*/ 55 h 60"/>
                <a:gd name="T18" fmla="*/ 100 w 183"/>
                <a:gd name="T19" fmla="*/ 59 h 60"/>
                <a:gd name="T20" fmla="*/ 82 w 183"/>
                <a:gd name="T21" fmla="*/ 60 h 60"/>
                <a:gd name="T22" fmla="*/ 66 w 183"/>
                <a:gd name="T23" fmla="*/ 60 h 60"/>
                <a:gd name="T24" fmla="*/ 66 w 183"/>
                <a:gd name="T25" fmla="*/ 60 h 60"/>
                <a:gd name="T26" fmla="*/ 41 w 183"/>
                <a:gd name="T27" fmla="*/ 57 h 60"/>
                <a:gd name="T28" fmla="*/ 24 w 183"/>
                <a:gd name="T29" fmla="*/ 56 h 60"/>
                <a:gd name="T30" fmla="*/ 11 w 183"/>
                <a:gd name="T31" fmla="*/ 55 h 60"/>
                <a:gd name="T32" fmla="*/ 5 w 183"/>
                <a:gd name="T33" fmla="*/ 52 h 60"/>
                <a:gd name="T34" fmla="*/ 1 w 183"/>
                <a:gd name="T35" fmla="*/ 49 h 60"/>
                <a:gd name="T36" fmla="*/ 1 w 183"/>
                <a:gd name="T37" fmla="*/ 49 h 60"/>
                <a:gd name="T38" fmla="*/ 0 w 183"/>
                <a:gd name="T39" fmla="*/ 48 h 60"/>
                <a:gd name="T40" fmla="*/ 1 w 183"/>
                <a:gd name="T41" fmla="*/ 45 h 60"/>
                <a:gd name="T42" fmla="*/ 7 w 183"/>
                <a:gd name="T43" fmla="*/ 38 h 60"/>
                <a:gd name="T44" fmla="*/ 17 w 183"/>
                <a:gd name="T45" fmla="*/ 30 h 60"/>
                <a:gd name="T46" fmla="*/ 32 w 183"/>
                <a:gd name="T47" fmla="*/ 22 h 60"/>
                <a:gd name="T48" fmla="*/ 48 w 183"/>
                <a:gd name="T49" fmla="*/ 14 h 60"/>
                <a:gd name="T50" fmla="*/ 66 w 183"/>
                <a:gd name="T51" fmla="*/ 8 h 60"/>
                <a:gd name="T52" fmla="*/ 83 w 183"/>
                <a:gd name="T53" fmla="*/ 4 h 60"/>
                <a:gd name="T54" fmla="*/ 98 w 183"/>
                <a:gd name="T55" fmla="*/ 1 h 60"/>
                <a:gd name="T56" fmla="*/ 98 w 183"/>
                <a:gd name="T57" fmla="*/ 1 h 60"/>
                <a:gd name="T58" fmla="*/ 126 w 183"/>
                <a:gd name="T59" fmla="*/ 0 h 60"/>
                <a:gd name="T60" fmla="*/ 139 w 183"/>
                <a:gd name="T61" fmla="*/ 0 h 60"/>
                <a:gd name="T62" fmla="*/ 153 w 183"/>
                <a:gd name="T63" fmla="*/ 0 h 60"/>
                <a:gd name="T64" fmla="*/ 165 w 183"/>
                <a:gd name="T65" fmla="*/ 1 h 60"/>
                <a:gd name="T66" fmla="*/ 174 w 183"/>
                <a:gd name="T67" fmla="*/ 5 h 60"/>
                <a:gd name="T68" fmla="*/ 177 w 183"/>
                <a:gd name="T69" fmla="*/ 6 h 60"/>
                <a:gd name="T70" fmla="*/ 181 w 183"/>
                <a:gd name="T71" fmla="*/ 9 h 60"/>
                <a:gd name="T72" fmla="*/ 182 w 183"/>
                <a:gd name="T73" fmla="*/ 13 h 60"/>
                <a:gd name="T74" fmla="*/ 183 w 183"/>
                <a:gd name="T75" fmla="*/ 17 h 60"/>
                <a:gd name="T76" fmla="*/ 183 w 183"/>
                <a:gd name="T77" fmla="*/ 1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3" h="60">
                  <a:moveTo>
                    <a:pt x="183" y="17"/>
                  </a:moveTo>
                  <a:lnTo>
                    <a:pt x="183" y="17"/>
                  </a:lnTo>
                  <a:lnTo>
                    <a:pt x="183" y="21"/>
                  </a:lnTo>
                  <a:lnTo>
                    <a:pt x="181" y="26"/>
                  </a:lnTo>
                  <a:lnTo>
                    <a:pt x="177" y="30"/>
                  </a:lnTo>
                  <a:lnTo>
                    <a:pt x="171" y="34"/>
                  </a:lnTo>
                  <a:lnTo>
                    <a:pt x="158" y="43"/>
                  </a:lnTo>
                  <a:lnTo>
                    <a:pt x="141" y="49"/>
                  </a:lnTo>
                  <a:lnTo>
                    <a:pt x="120" y="55"/>
                  </a:lnTo>
                  <a:lnTo>
                    <a:pt x="100" y="59"/>
                  </a:lnTo>
                  <a:lnTo>
                    <a:pt x="82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41" y="57"/>
                  </a:lnTo>
                  <a:lnTo>
                    <a:pt x="24" y="56"/>
                  </a:lnTo>
                  <a:lnTo>
                    <a:pt x="11" y="55"/>
                  </a:lnTo>
                  <a:lnTo>
                    <a:pt x="5" y="52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7" y="38"/>
                  </a:lnTo>
                  <a:lnTo>
                    <a:pt x="17" y="30"/>
                  </a:lnTo>
                  <a:lnTo>
                    <a:pt x="32" y="22"/>
                  </a:lnTo>
                  <a:lnTo>
                    <a:pt x="48" y="14"/>
                  </a:lnTo>
                  <a:lnTo>
                    <a:pt x="66" y="8"/>
                  </a:lnTo>
                  <a:lnTo>
                    <a:pt x="83" y="4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126" y="0"/>
                  </a:lnTo>
                  <a:lnTo>
                    <a:pt x="139" y="0"/>
                  </a:lnTo>
                  <a:lnTo>
                    <a:pt x="153" y="0"/>
                  </a:lnTo>
                  <a:lnTo>
                    <a:pt x="165" y="1"/>
                  </a:lnTo>
                  <a:lnTo>
                    <a:pt x="174" y="5"/>
                  </a:lnTo>
                  <a:lnTo>
                    <a:pt x="177" y="6"/>
                  </a:lnTo>
                  <a:lnTo>
                    <a:pt x="181" y="9"/>
                  </a:lnTo>
                  <a:lnTo>
                    <a:pt x="182" y="13"/>
                  </a:lnTo>
                  <a:lnTo>
                    <a:pt x="183" y="17"/>
                  </a:lnTo>
                  <a:lnTo>
                    <a:pt x="183" y="1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362C665B-D7E8-BF73-2B18-E8DCEE0034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9096" y="737393"/>
              <a:ext cx="1957388" cy="1495425"/>
            </a:xfrm>
            <a:custGeom>
              <a:avLst/>
              <a:gdLst>
                <a:gd name="T0" fmla="*/ 49 w 1233"/>
                <a:gd name="T1" fmla="*/ 906 h 942"/>
                <a:gd name="T2" fmla="*/ 114 w 1233"/>
                <a:gd name="T3" fmla="*/ 857 h 942"/>
                <a:gd name="T4" fmla="*/ 174 w 1233"/>
                <a:gd name="T5" fmla="*/ 829 h 942"/>
                <a:gd name="T6" fmla="*/ 217 w 1233"/>
                <a:gd name="T7" fmla="*/ 840 h 942"/>
                <a:gd name="T8" fmla="*/ 268 w 1233"/>
                <a:gd name="T9" fmla="*/ 830 h 942"/>
                <a:gd name="T10" fmla="*/ 319 w 1233"/>
                <a:gd name="T11" fmla="*/ 829 h 942"/>
                <a:gd name="T12" fmla="*/ 364 w 1233"/>
                <a:gd name="T13" fmla="*/ 818 h 942"/>
                <a:gd name="T14" fmla="*/ 324 w 1233"/>
                <a:gd name="T15" fmla="*/ 765 h 942"/>
                <a:gd name="T16" fmla="*/ 280 w 1233"/>
                <a:gd name="T17" fmla="*/ 739 h 942"/>
                <a:gd name="T18" fmla="*/ 179 w 1233"/>
                <a:gd name="T19" fmla="*/ 695 h 942"/>
                <a:gd name="T20" fmla="*/ 115 w 1233"/>
                <a:gd name="T21" fmla="*/ 722 h 942"/>
                <a:gd name="T22" fmla="*/ 44 w 1233"/>
                <a:gd name="T23" fmla="*/ 818 h 942"/>
                <a:gd name="T24" fmla="*/ 14 w 1233"/>
                <a:gd name="T25" fmla="*/ 887 h 942"/>
                <a:gd name="T26" fmla="*/ 306 w 1233"/>
                <a:gd name="T27" fmla="*/ 482 h 942"/>
                <a:gd name="T28" fmla="*/ 324 w 1233"/>
                <a:gd name="T29" fmla="*/ 470 h 942"/>
                <a:gd name="T30" fmla="*/ 392 w 1233"/>
                <a:gd name="T31" fmla="*/ 441 h 942"/>
                <a:gd name="T32" fmla="*/ 627 w 1233"/>
                <a:gd name="T33" fmla="*/ 397 h 942"/>
                <a:gd name="T34" fmla="*/ 744 w 1233"/>
                <a:gd name="T35" fmla="*/ 364 h 942"/>
                <a:gd name="T36" fmla="*/ 877 w 1233"/>
                <a:gd name="T37" fmla="*/ 299 h 942"/>
                <a:gd name="T38" fmla="*/ 1059 w 1233"/>
                <a:gd name="T39" fmla="*/ 186 h 942"/>
                <a:gd name="T40" fmla="*/ 1154 w 1233"/>
                <a:gd name="T41" fmla="*/ 111 h 942"/>
                <a:gd name="T42" fmla="*/ 1213 w 1233"/>
                <a:gd name="T43" fmla="*/ 32 h 942"/>
                <a:gd name="T44" fmla="*/ 1233 w 1233"/>
                <a:gd name="T45" fmla="*/ 0 h 942"/>
                <a:gd name="T46" fmla="*/ 1073 w 1233"/>
                <a:gd name="T47" fmla="*/ 12 h 942"/>
                <a:gd name="T48" fmla="*/ 992 w 1233"/>
                <a:gd name="T49" fmla="*/ 35 h 942"/>
                <a:gd name="T50" fmla="*/ 964 w 1233"/>
                <a:gd name="T51" fmla="*/ 46 h 942"/>
                <a:gd name="T52" fmla="*/ 903 w 1233"/>
                <a:gd name="T53" fmla="*/ 46 h 942"/>
                <a:gd name="T54" fmla="*/ 860 w 1233"/>
                <a:gd name="T55" fmla="*/ 62 h 942"/>
                <a:gd name="T56" fmla="*/ 825 w 1233"/>
                <a:gd name="T57" fmla="*/ 103 h 942"/>
                <a:gd name="T58" fmla="*/ 813 w 1233"/>
                <a:gd name="T59" fmla="*/ 145 h 942"/>
                <a:gd name="T60" fmla="*/ 766 w 1233"/>
                <a:gd name="T61" fmla="*/ 227 h 942"/>
                <a:gd name="T62" fmla="*/ 720 w 1233"/>
                <a:gd name="T63" fmla="*/ 282 h 942"/>
                <a:gd name="T64" fmla="*/ 667 w 1233"/>
                <a:gd name="T65" fmla="*/ 319 h 942"/>
                <a:gd name="T66" fmla="*/ 582 w 1233"/>
                <a:gd name="T67" fmla="*/ 353 h 942"/>
                <a:gd name="T68" fmla="*/ 479 w 1233"/>
                <a:gd name="T69" fmla="*/ 368 h 942"/>
                <a:gd name="T70" fmla="*/ 394 w 1233"/>
                <a:gd name="T71" fmla="*/ 372 h 942"/>
                <a:gd name="T72" fmla="*/ 340 w 1233"/>
                <a:gd name="T73" fmla="*/ 357 h 942"/>
                <a:gd name="T74" fmla="*/ 290 w 1233"/>
                <a:gd name="T75" fmla="*/ 322 h 942"/>
                <a:gd name="T76" fmla="*/ 249 w 1233"/>
                <a:gd name="T77" fmla="*/ 303 h 942"/>
                <a:gd name="T78" fmla="*/ 218 w 1233"/>
                <a:gd name="T79" fmla="*/ 290 h 942"/>
                <a:gd name="T80" fmla="*/ 203 w 1233"/>
                <a:gd name="T81" fmla="*/ 297 h 942"/>
                <a:gd name="T82" fmla="*/ 186 w 1233"/>
                <a:gd name="T83" fmla="*/ 327 h 942"/>
                <a:gd name="T84" fmla="*/ 160 w 1233"/>
                <a:gd name="T85" fmla="*/ 443 h 942"/>
                <a:gd name="T86" fmla="*/ 163 w 1233"/>
                <a:gd name="T87" fmla="*/ 476 h 942"/>
                <a:gd name="T88" fmla="*/ 198 w 1233"/>
                <a:gd name="T89" fmla="*/ 452 h 942"/>
                <a:gd name="T90" fmla="*/ 277 w 1233"/>
                <a:gd name="T91" fmla="*/ 405 h 942"/>
                <a:gd name="T92" fmla="*/ 302 w 1233"/>
                <a:gd name="T93" fmla="*/ 405 h 942"/>
                <a:gd name="T94" fmla="*/ 309 w 1233"/>
                <a:gd name="T95" fmla="*/ 425 h 942"/>
                <a:gd name="T96" fmla="*/ 306 w 1233"/>
                <a:gd name="T97" fmla="*/ 482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3" h="942">
                  <a:moveTo>
                    <a:pt x="0" y="942"/>
                  </a:moveTo>
                  <a:lnTo>
                    <a:pt x="0" y="942"/>
                  </a:lnTo>
                  <a:lnTo>
                    <a:pt x="23" y="926"/>
                  </a:lnTo>
                  <a:lnTo>
                    <a:pt x="49" y="906"/>
                  </a:lnTo>
                  <a:lnTo>
                    <a:pt x="75" y="884"/>
                  </a:lnTo>
                  <a:lnTo>
                    <a:pt x="99" y="867"/>
                  </a:lnTo>
                  <a:lnTo>
                    <a:pt x="99" y="867"/>
                  </a:lnTo>
                  <a:lnTo>
                    <a:pt x="114" y="857"/>
                  </a:lnTo>
                  <a:lnTo>
                    <a:pt x="128" y="849"/>
                  </a:lnTo>
                  <a:lnTo>
                    <a:pt x="152" y="837"/>
                  </a:lnTo>
                  <a:lnTo>
                    <a:pt x="169" y="830"/>
                  </a:lnTo>
                  <a:lnTo>
                    <a:pt x="174" y="829"/>
                  </a:lnTo>
                  <a:lnTo>
                    <a:pt x="174" y="829"/>
                  </a:lnTo>
                  <a:lnTo>
                    <a:pt x="193" y="834"/>
                  </a:lnTo>
                  <a:lnTo>
                    <a:pt x="207" y="839"/>
                  </a:lnTo>
                  <a:lnTo>
                    <a:pt x="217" y="840"/>
                  </a:lnTo>
                  <a:lnTo>
                    <a:pt x="217" y="840"/>
                  </a:lnTo>
                  <a:lnTo>
                    <a:pt x="229" y="837"/>
                  </a:lnTo>
                  <a:lnTo>
                    <a:pt x="253" y="832"/>
                  </a:lnTo>
                  <a:lnTo>
                    <a:pt x="268" y="830"/>
                  </a:lnTo>
                  <a:lnTo>
                    <a:pt x="284" y="829"/>
                  </a:lnTo>
                  <a:lnTo>
                    <a:pt x="301" y="828"/>
                  </a:lnTo>
                  <a:lnTo>
                    <a:pt x="319" y="829"/>
                  </a:lnTo>
                  <a:lnTo>
                    <a:pt x="319" y="829"/>
                  </a:lnTo>
                  <a:lnTo>
                    <a:pt x="347" y="833"/>
                  </a:lnTo>
                  <a:lnTo>
                    <a:pt x="375" y="837"/>
                  </a:lnTo>
                  <a:lnTo>
                    <a:pt x="375" y="837"/>
                  </a:lnTo>
                  <a:lnTo>
                    <a:pt x="364" y="818"/>
                  </a:lnTo>
                  <a:lnTo>
                    <a:pt x="351" y="800"/>
                  </a:lnTo>
                  <a:lnTo>
                    <a:pt x="337" y="781"/>
                  </a:lnTo>
                  <a:lnTo>
                    <a:pt x="324" y="765"/>
                  </a:lnTo>
                  <a:lnTo>
                    <a:pt x="324" y="765"/>
                  </a:lnTo>
                  <a:lnTo>
                    <a:pt x="319" y="759"/>
                  </a:lnTo>
                  <a:lnTo>
                    <a:pt x="312" y="755"/>
                  </a:lnTo>
                  <a:lnTo>
                    <a:pt x="296" y="746"/>
                  </a:lnTo>
                  <a:lnTo>
                    <a:pt x="280" y="739"/>
                  </a:lnTo>
                  <a:lnTo>
                    <a:pt x="262" y="733"/>
                  </a:lnTo>
                  <a:lnTo>
                    <a:pt x="234" y="724"/>
                  </a:lnTo>
                  <a:lnTo>
                    <a:pt x="222" y="722"/>
                  </a:lnTo>
                  <a:lnTo>
                    <a:pt x="179" y="695"/>
                  </a:lnTo>
                  <a:lnTo>
                    <a:pt x="147" y="781"/>
                  </a:lnTo>
                  <a:lnTo>
                    <a:pt x="152" y="663"/>
                  </a:lnTo>
                  <a:lnTo>
                    <a:pt x="115" y="722"/>
                  </a:lnTo>
                  <a:lnTo>
                    <a:pt x="115" y="722"/>
                  </a:lnTo>
                  <a:lnTo>
                    <a:pt x="106" y="734"/>
                  </a:lnTo>
                  <a:lnTo>
                    <a:pt x="83" y="763"/>
                  </a:lnTo>
                  <a:lnTo>
                    <a:pt x="56" y="801"/>
                  </a:lnTo>
                  <a:lnTo>
                    <a:pt x="44" y="818"/>
                  </a:lnTo>
                  <a:lnTo>
                    <a:pt x="35" y="834"/>
                  </a:lnTo>
                  <a:lnTo>
                    <a:pt x="35" y="834"/>
                  </a:lnTo>
                  <a:lnTo>
                    <a:pt x="24" y="859"/>
                  </a:lnTo>
                  <a:lnTo>
                    <a:pt x="14" y="887"/>
                  </a:lnTo>
                  <a:lnTo>
                    <a:pt x="6" y="916"/>
                  </a:lnTo>
                  <a:lnTo>
                    <a:pt x="0" y="942"/>
                  </a:lnTo>
                  <a:lnTo>
                    <a:pt x="0" y="942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lnTo>
                    <a:pt x="315" y="475"/>
                  </a:lnTo>
                  <a:lnTo>
                    <a:pt x="324" y="470"/>
                  </a:lnTo>
                  <a:lnTo>
                    <a:pt x="324" y="470"/>
                  </a:lnTo>
                  <a:lnTo>
                    <a:pt x="340" y="462"/>
                  </a:lnTo>
                  <a:lnTo>
                    <a:pt x="356" y="453"/>
                  </a:lnTo>
                  <a:lnTo>
                    <a:pt x="373" y="448"/>
                  </a:lnTo>
                  <a:lnTo>
                    <a:pt x="392" y="441"/>
                  </a:lnTo>
                  <a:lnTo>
                    <a:pt x="432" y="432"/>
                  </a:lnTo>
                  <a:lnTo>
                    <a:pt x="475" y="424"/>
                  </a:lnTo>
                  <a:lnTo>
                    <a:pt x="573" y="407"/>
                  </a:lnTo>
                  <a:lnTo>
                    <a:pt x="627" y="397"/>
                  </a:lnTo>
                  <a:lnTo>
                    <a:pt x="683" y="384"/>
                  </a:lnTo>
                  <a:lnTo>
                    <a:pt x="683" y="384"/>
                  </a:lnTo>
                  <a:lnTo>
                    <a:pt x="712" y="374"/>
                  </a:lnTo>
                  <a:lnTo>
                    <a:pt x="744" y="364"/>
                  </a:lnTo>
                  <a:lnTo>
                    <a:pt x="777" y="350"/>
                  </a:lnTo>
                  <a:lnTo>
                    <a:pt x="810" y="335"/>
                  </a:lnTo>
                  <a:lnTo>
                    <a:pt x="844" y="318"/>
                  </a:lnTo>
                  <a:lnTo>
                    <a:pt x="877" y="299"/>
                  </a:lnTo>
                  <a:lnTo>
                    <a:pt x="911" y="280"/>
                  </a:lnTo>
                  <a:lnTo>
                    <a:pt x="944" y="262"/>
                  </a:lnTo>
                  <a:lnTo>
                    <a:pt x="1006" y="223"/>
                  </a:lnTo>
                  <a:lnTo>
                    <a:pt x="1059" y="186"/>
                  </a:lnTo>
                  <a:lnTo>
                    <a:pt x="1103" y="156"/>
                  </a:lnTo>
                  <a:lnTo>
                    <a:pt x="1133" y="131"/>
                  </a:lnTo>
                  <a:lnTo>
                    <a:pt x="1133" y="131"/>
                  </a:lnTo>
                  <a:lnTo>
                    <a:pt x="1154" y="111"/>
                  </a:lnTo>
                  <a:lnTo>
                    <a:pt x="1173" y="91"/>
                  </a:lnTo>
                  <a:lnTo>
                    <a:pt x="1189" y="70"/>
                  </a:lnTo>
                  <a:lnTo>
                    <a:pt x="1203" y="51"/>
                  </a:lnTo>
                  <a:lnTo>
                    <a:pt x="1213" y="32"/>
                  </a:lnTo>
                  <a:lnTo>
                    <a:pt x="1221" y="17"/>
                  </a:lnTo>
                  <a:lnTo>
                    <a:pt x="1229" y="3"/>
                  </a:lnTo>
                  <a:lnTo>
                    <a:pt x="1229" y="3"/>
                  </a:lnTo>
                  <a:lnTo>
                    <a:pt x="1233" y="0"/>
                  </a:lnTo>
                  <a:lnTo>
                    <a:pt x="1233" y="0"/>
                  </a:lnTo>
                  <a:lnTo>
                    <a:pt x="1106" y="8"/>
                  </a:lnTo>
                  <a:lnTo>
                    <a:pt x="1106" y="8"/>
                  </a:lnTo>
                  <a:lnTo>
                    <a:pt x="1073" y="12"/>
                  </a:lnTo>
                  <a:lnTo>
                    <a:pt x="1045" y="16"/>
                  </a:lnTo>
                  <a:lnTo>
                    <a:pt x="1023" y="23"/>
                  </a:lnTo>
                  <a:lnTo>
                    <a:pt x="1006" y="28"/>
                  </a:lnTo>
                  <a:lnTo>
                    <a:pt x="992" y="35"/>
                  </a:lnTo>
                  <a:lnTo>
                    <a:pt x="983" y="40"/>
                  </a:lnTo>
                  <a:lnTo>
                    <a:pt x="972" y="46"/>
                  </a:lnTo>
                  <a:lnTo>
                    <a:pt x="972" y="46"/>
                  </a:lnTo>
                  <a:lnTo>
                    <a:pt x="964" y="46"/>
                  </a:lnTo>
                  <a:lnTo>
                    <a:pt x="951" y="43"/>
                  </a:lnTo>
                  <a:lnTo>
                    <a:pt x="931" y="43"/>
                  </a:lnTo>
                  <a:lnTo>
                    <a:pt x="917" y="44"/>
                  </a:lnTo>
                  <a:lnTo>
                    <a:pt x="903" y="46"/>
                  </a:lnTo>
                  <a:lnTo>
                    <a:pt x="903" y="46"/>
                  </a:lnTo>
                  <a:lnTo>
                    <a:pt x="886" y="50"/>
                  </a:lnTo>
                  <a:lnTo>
                    <a:pt x="873" y="55"/>
                  </a:lnTo>
                  <a:lnTo>
                    <a:pt x="860" y="62"/>
                  </a:lnTo>
                  <a:lnTo>
                    <a:pt x="849" y="71"/>
                  </a:lnTo>
                  <a:lnTo>
                    <a:pt x="838" y="81"/>
                  </a:lnTo>
                  <a:lnTo>
                    <a:pt x="832" y="91"/>
                  </a:lnTo>
                  <a:lnTo>
                    <a:pt x="825" y="103"/>
                  </a:lnTo>
                  <a:lnTo>
                    <a:pt x="822" y="115"/>
                  </a:lnTo>
                  <a:lnTo>
                    <a:pt x="822" y="115"/>
                  </a:lnTo>
                  <a:lnTo>
                    <a:pt x="820" y="129"/>
                  </a:lnTo>
                  <a:lnTo>
                    <a:pt x="813" y="145"/>
                  </a:lnTo>
                  <a:lnTo>
                    <a:pt x="805" y="164"/>
                  </a:lnTo>
                  <a:lnTo>
                    <a:pt x="794" y="182"/>
                  </a:lnTo>
                  <a:lnTo>
                    <a:pt x="781" y="204"/>
                  </a:lnTo>
                  <a:lnTo>
                    <a:pt x="766" y="227"/>
                  </a:lnTo>
                  <a:lnTo>
                    <a:pt x="750" y="248"/>
                  </a:lnTo>
                  <a:lnTo>
                    <a:pt x="731" y="271"/>
                  </a:lnTo>
                  <a:lnTo>
                    <a:pt x="731" y="271"/>
                  </a:lnTo>
                  <a:lnTo>
                    <a:pt x="720" y="282"/>
                  </a:lnTo>
                  <a:lnTo>
                    <a:pt x="708" y="292"/>
                  </a:lnTo>
                  <a:lnTo>
                    <a:pt x="696" y="302"/>
                  </a:lnTo>
                  <a:lnTo>
                    <a:pt x="682" y="311"/>
                  </a:lnTo>
                  <a:lnTo>
                    <a:pt x="667" y="319"/>
                  </a:lnTo>
                  <a:lnTo>
                    <a:pt x="651" y="327"/>
                  </a:lnTo>
                  <a:lnTo>
                    <a:pt x="635" y="335"/>
                  </a:lnTo>
                  <a:lnTo>
                    <a:pt x="617" y="341"/>
                  </a:lnTo>
                  <a:lnTo>
                    <a:pt x="582" y="353"/>
                  </a:lnTo>
                  <a:lnTo>
                    <a:pt x="548" y="361"/>
                  </a:lnTo>
                  <a:lnTo>
                    <a:pt x="513" y="366"/>
                  </a:lnTo>
                  <a:lnTo>
                    <a:pt x="495" y="368"/>
                  </a:lnTo>
                  <a:lnTo>
                    <a:pt x="479" y="368"/>
                  </a:lnTo>
                  <a:lnTo>
                    <a:pt x="479" y="368"/>
                  </a:lnTo>
                  <a:lnTo>
                    <a:pt x="450" y="368"/>
                  </a:lnTo>
                  <a:lnTo>
                    <a:pt x="427" y="369"/>
                  </a:lnTo>
                  <a:lnTo>
                    <a:pt x="394" y="372"/>
                  </a:lnTo>
                  <a:lnTo>
                    <a:pt x="380" y="372"/>
                  </a:lnTo>
                  <a:lnTo>
                    <a:pt x="368" y="369"/>
                  </a:lnTo>
                  <a:lnTo>
                    <a:pt x="355" y="365"/>
                  </a:lnTo>
                  <a:lnTo>
                    <a:pt x="340" y="357"/>
                  </a:lnTo>
                  <a:lnTo>
                    <a:pt x="340" y="357"/>
                  </a:lnTo>
                  <a:lnTo>
                    <a:pt x="325" y="347"/>
                  </a:lnTo>
                  <a:lnTo>
                    <a:pt x="312" y="338"/>
                  </a:lnTo>
                  <a:lnTo>
                    <a:pt x="290" y="322"/>
                  </a:lnTo>
                  <a:lnTo>
                    <a:pt x="281" y="315"/>
                  </a:lnTo>
                  <a:lnTo>
                    <a:pt x="270" y="310"/>
                  </a:lnTo>
                  <a:lnTo>
                    <a:pt x="261" y="306"/>
                  </a:lnTo>
                  <a:lnTo>
                    <a:pt x="249" y="303"/>
                  </a:lnTo>
                  <a:lnTo>
                    <a:pt x="249" y="303"/>
                  </a:lnTo>
                  <a:lnTo>
                    <a:pt x="238" y="301"/>
                  </a:lnTo>
                  <a:lnTo>
                    <a:pt x="230" y="297"/>
                  </a:lnTo>
                  <a:lnTo>
                    <a:pt x="218" y="290"/>
                  </a:lnTo>
                  <a:lnTo>
                    <a:pt x="214" y="288"/>
                  </a:lnTo>
                  <a:lnTo>
                    <a:pt x="211" y="290"/>
                  </a:lnTo>
                  <a:lnTo>
                    <a:pt x="209" y="291"/>
                  </a:lnTo>
                  <a:lnTo>
                    <a:pt x="203" y="297"/>
                  </a:lnTo>
                  <a:lnTo>
                    <a:pt x="195" y="309"/>
                  </a:lnTo>
                  <a:lnTo>
                    <a:pt x="195" y="309"/>
                  </a:lnTo>
                  <a:lnTo>
                    <a:pt x="191" y="317"/>
                  </a:lnTo>
                  <a:lnTo>
                    <a:pt x="186" y="327"/>
                  </a:lnTo>
                  <a:lnTo>
                    <a:pt x="178" y="354"/>
                  </a:lnTo>
                  <a:lnTo>
                    <a:pt x="170" y="384"/>
                  </a:lnTo>
                  <a:lnTo>
                    <a:pt x="164" y="415"/>
                  </a:lnTo>
                  <a:lnTo>
                    <a:pt x="160" y="443"/>
                  </a:lnTo>
                  <a:lnTo>
                    <a:pt x="159" y="463"/>
                  </a:lnTo>
                  <a:lnTo>
                    <a:pt x="159" y="471"/>
                  </a:lnTo>
                  <a:lnTo>
                    <a:pt x="162" y="475"/>
                  </a:lnTo>
                  <a:lnTo>
                    <a:pt x="163" y="476"/>
                  </a:lnTo>
                  <a:lnTo>
                    <a:pt x="164" y="478"/>
                  </a:lnTo>
                  <a:lnTo>
                    <a:pt x="169" y="475"/>
                  </a:lnTo>
                  <a:lnTo>
                    <a:pt x="169" y="475"/>
                  </a:lnTo>
                  <a:lnTo>
                    <a:pt x="198" y="452"/>
                  </a:lnTo>
                  <a:lnTo>
                    <a:pt x="217" y="439"/>
                  </a:lnTo>
                  <a:lnTo>
                    <a:pt x="238" y="424"/>
                  </a:lnTo>
                  <a:lnTo>
                    <a:pt x="258" y="413"/>
                  </a:lnTo>
                  <a:lnTo>
                    <a:pt x="277" y="405"/>
                  </a:lnTo>
                  <a:lnTo>
                    <a:pt x="285" y="402"/>
                  </a:lnTo>
                  <a:lnTo>
                    <a:pt x="293" y="401"/>
                  </a:lnTo>
                  <a:lnTo>
                    <a:pt x="298" y="402"/>
                  </a:lnTo>
                  <a:lnTo>
                    <a:pt x="302" y="405"/>
                  </a:lnTo>
                  <a:lnTo>
                    <a:pt x="302" y="405"/>
                  </a:lnTo>
                  <a:lnTo>
                    <a:pt x="305" y="411"/>
                  </a:lnTo>
                  <a:lnTo>
                    <a:pt x="308" y="417"/>
                  </a:lnTo>
                  <a:lnTo>
                    <a:pt x="309" y="425"/>
                  </a:lnTo>
                  <a:lnTo>
                    <a:pt x="309" y="435"/>
                  </a:lnTo>
                  <a:lnTo>
                    <a:pt x="309" y="458"/>
                  </a:lnTo>
                  <a:lnTo>
                    <a:pt x="306" y="482"/>
                  </a:lnTo>
                  <a:lnTo>
                    <a:pt x="306" y="482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8C1CB22-4EA9-A2F7-F5E7-7855D5AE2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721" y="962818"/>
              <a:ext cx="512763" cy="477838"/>
            </a:xfrm>
            <a:custGeom>
              <a:avLst/>
              <a:gdLst>
                <a:gd name="T0" fmla="*/ 285 w 323"/>
                <a:gd name="T1" fmla="*/ 0 h 301"/>
                <a:gd name="T2" fmla="*/ 307 w 323"/>
                <a:gd name="T3" fmla="*/ 4 h 301"/>
                <a:gd name="T4" fmla="*/ 318 w 323"/>
                <a:gd name="T5" fmla="*/ 15 h 301"/>
                <a:gd name="T6" fmla="*/ 322 w 323"/>
                <a:gd name="T7" fmla="*/ 31 h 301"/>
                <a:gd name="T8" fmla="*/ 323 w 323"/>
                <a:gd name="T9" fmla="*/ 49 h 301"/>
                <a:gd name="T10" fmla="*/ 319 w 323"/>
                <a:gd name="T11" fmla="*/ 61 h 301"/>
                <a:gd name="T12" fmla="*/ 287 w 323"/>
                <a:gd name="T13" fmla="*/ 102 h 301"/>
                <a:gd name="T14" fmla="*/ 237 w 323"/>
                <a:gd name="T15" fmla="*/ 155 h 301"/>
                <a:gd name="T16" fmla="*/ 185 w 323"/>
                <a:gd name="T17" fmla="*/ 203 h 301"/>
                <a:gd name="T18" fmla="*/ 162 w 323"/>
                <a:gd name="T19" fmla="*/ 220 h 301"/>
                <a:gd name="T20" fmla="*/ 87 w 323"/>
                <a:gd name="T21" fmla="*/ 275 h 301"/>
                <a:gd name="T22" fmla="*/ 56 w 323"/>
                <a:gd name="T23" fmla="*/ 294 h 301"/>
                <a:gd name="T24" fmla="*/ 39 w 323"/>
                <a:gd name="T25" fmla="*/ 301 h 301"/>
                <a:gd name="T26" fmla="*/ 34 w 323"/>
                <a:gd name="T27" fmla="*/ 301 h 301"/>
                <a:gd name="T28" fmla="*/ 8 w 323"/>
                <a:gd name="T29" fmla="*/ 295 h 301"/>
                <a:gd name="T30" fmla="*/ 0 w 323"/>
                <a:gd name="T31" fmla="*/ 289 h 301"/>
                <a:gd name="T32" fmla="*/ 0 w 323"/>
                <a:gd name="T33" fmla="*/ 285 h 301"/>
                <a:gd name="T34" fmla="*/ 12 w 323"/>
                <a:gd name="T35" fmla="*/ 274 h 301"/>
                <a:gd name="T36" fmla="*/ 20 w 323"/>
                <a:gd name="T37" fmla="*/ 269 h 301"/>
                <a:gd name="T38" fmla="*/ 30 w 323"/>
                <a:gd name="T39" fmla="*/ 259 h 301"/>
                <a:gd name="T40" fmla="*/ 39 w 323"/>
                <a:gd name="T41" fmla="*/ 242 h 301"/>
                <a:gd name="T42" fmla="*/ 55 w 323"/>
                <a:gd name="T43" fmla="*/ 226 h 301"/>
                <a:gd name="T44" fmla="*/ 74 w 323"/>
                <a:gd name="T45" fmla="*/ 210 h 301"/>
                <a:gd name="T46" fmla="*/ 87 w 323"/>
                <a:gd name="T47" fmla="*/ 193 h 301"/>
                <a:gd name="T48" fmla="*/ 95 w 323"/>
                <a:gd name="T49" fmla="*/ 172 h 301"/>
                <a:gd name="T50" fmla="*/ 103 w 323"/>
                <a:gd name="T51" fmla="*/ 134 h 301"/>
                <a:gd name="T52" fmla="*/ 107 w 323"/>
                <a:gd name="T53" fmla="*/ 122 h 301"/>
                <a:gd name="T54" fmla="*/ 121 w 323"/>
                <a:gd name="T55" fmla="*/ 100 h 301"/>
                <a:gd name="T56" fmla="*/ 143 w 323"/>
                <a:gd name="T57" fmla="*/ 75 h 301"/>
                <a:gd name="T58" fmla="*/ 170 w 323"/>
                <a:gd name="T59" fmla="*/ 54 h 301"/>
                <a:gd name="T60" fmla="*/ 214 w 323"/>
                <a:gd name="T61" fmla="*/ 27 h 301"/>
                <a:gd name="T62" fmla="*/ 268 w 323"/>
                <a:gd name="T63" fmla="*/ 4 h 301"/>
                <a:gd name="T64" fmla="*/ 285 w 323"/>
                <a:gd name="T6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301">
                  <a:moveTo>
                    <a:pt x="285" y="0"/>
                  </a:moveTo>
                  <a:lnTo>
                    <a:pt x="285" y="0"/>
                  </a:lnTo>
                  <a:lnTo>
                    <a:pt x="297" y="0"/>
                  </a:lnTo>
                  <a:lnTo>
                    <a:pt x="307" y="4"/>
                  </a:lnTo>
                  <a:lnTo>
                    <a:pt x="314" y="8"/>
                  </a:lnTo>
                  <a:lnTo>
                    <a:pt x="318" y="15"/>
                  </a:lnTo>
                  <a:lnTo>
                    <a:pt x="320" y="23"/>
                  </a:lnTo>
                  <a:lnTo>
                    <a:pt x="322" y="31"/>
                  </a:lnTo>
                  <a:lnTo>
                    <a:pt x="323" y="49"/>
                  </a:lnTo>
                  <a:lnTo>
                    <a:pt x="323" y="49"/>
                  </a:lnTo>
                  <a:lnTo>
                    <a:pt x="322" y="54"/>
                  </a:lnTo>
                  <a:lnTo>
                    <a:pt x="319" y="61"/>
                  </a:lnTo>
                  <a:lnTo>
                    <a:pt x="305" y="79"/>
                  </a:lnTo>
                  <a:lnTo>
                    <a:pt x="287" y="102"/>
                  </a:lnTo>
                  <a:lnTo>
                    <a:pt x="263" y="128"/>
                  </a:lnTo>
                  <a:lnTo>
                    <a:pt x="237" y="155"/>
                  </a:lnTo>
                  <a:lnTo>
                    <a:pt x="210" y="180"/>
                  </a:lnTo>
                  <a:lnTo>
                    <a:pt x="185" y="203"/>
                  </a:lnTo>
                  <a:lnTo>
                    <a:pt x="162" y="220"/>
                  </a:lnTo>
                  <a:lnTo>
                    <a:pt x="162" y="220"/>
                  </a:lnTo>
                  <a:lnTo>
                    <a:pt x="122" y="250"/>
                  </a:lnTo>
                  <a:lnTo>
                    <a:pt x="87" y="275"/>
                  </a:lnTo>
                  <a:lnTo>
                    <a:pt x="71" y="286"/>
                  </a:lnTo>
                  <a:lnTo>
                    <a:pt x="56" y="294"/>
                  </a:lnTo>
                  <a:lnTo>
                    <a:pt x="44" y="299"/>
                  </a:lnTo>
                  <a:lnTo>
                    <a:pt x="39" y="301"/>
                  </a:lnTo>
                  <a:lnTo>
                    <a:pt x="34" y="301"/>
                  </a:lnTo>
                  <a:lnTo>
                    <a:pt x="34" y="301"/>
                  </a:lnTo>
                  <a:lnTo>
                    <a:pt x="16" y="298"/>
                  </a:lnTo>
                  <a:lnTo>
                    <a:pt x="8" y="295"/>
                  </a:lnTo>
                  <a:lnTo>
                    <a:pt x="3" y="293"/>
                  </a:lnTo>
                  <a:lnTo>
                    <a:pt x="0" y="289"/>
                  </a:lnTo>
                  <a:lnTo>
                    <a:pt x="0" y="287"/>
                  </a:lnTo>
                  <a:lnTo>
                    <a:pt x="0" y="285"/>
                  </a:lnTo>
                  <a:lnTo>
                    <a:pt x="4" y="279"/>
                  </a:lnTo>
                  <a:lnTo>
                    <a:pt x="12" y="274"/>
                  </a:lnTo>
                  <a:lnTo>
                    <a:pt x="12" y="274"/>
                  </a:lnTo>
                  <a:lnTo>
                    <a:pt x="20" y="269"/>
                  </a:lnTo>
                  <a:lnTo>
                    <a:pt x="26" y="263"/>
                  </a:lnTo>
                  <a:lnTo>
                    <a:pt x="30" y="259"/>
                  </a:lnTo>
                  <a:lnTo>
                    <a:pt x="32" y="254"/>
                  </a:lnTo>
                  <a:lnTo>
                    <a:pt x="39" y="242"/>
                  </a:lnTo>
                  <a:lnTo>
                    <a:pt x="46" y="235"/>
                  </a:lnTo>
                  <a:lnTo>
                    <a:pt x="55" y="226"/>
                  </a:lnTo>
                  <a:lnTo>
                    <a:pt x="55" y="226"/>
                  </a:lnTo>
                  <a:lnTo>
                    <a:pt x="74" y="210"/>
                  </a:lnTo>
                  <a:lnTo>
                    <a:pt x="80" y="201"/>
                  </a:lnTo>
                  <a:lnTo>
                    <a:pt x="87" y="193"/>
                  </a:lnTo>
                  <a:lnTo>
                    <a:pt x="91" y="184"/>
                  </a:lnTo>
                  <a:lnTo>
                    <a:pt x="95" y="172"/>
                  </a:lnTo>
                  <a:lnTo>
                    <a:pt x="99" y="156"/>
                  </a:lnTo>
                  <a:lnTo>
                    <a:pt x="103" y="134"/>
                  </a:lnTo>
                  <a:lnTo>
                    <a:pt x="103" y="134"/>
                  </a:lnTo>
                  <a:lnTo>
                    <a:pt x="107" y="122"/>
                  </a:lnTo>
                  <a:lnTo>
                    <a:pt x="113" y="110"/>
                  </a:lnTo>
                  <a:lnTo>
                    <a:pt x="121" y="100"/>
                  </a:lnTo>
                  <a:lnTo>
                    <a:pt x="131" y="87"/>
                  </a:lnTo>
                  <a:lnTo>
                    <a:pt x="143" y="75"/>
                  </a:lnTo>
                  <a:lnTo>
                    <a:pt x="157" y="65"/>
                  </a:lnTo>
                  <a:lnTo>
                    <a:pt x="170" y="54"/>
                  </a:lnTo>
                  <a:lnTo>
                    <a:pt x="185" y="44"/>
                  </a:lnTo>
                  <a:lnTo>
                    <a:pt x="214" y="27"/>
                  </a:lnTo>
                  <a:lnTo>
                    <a:pt x="244" y="14"/>
                  </a:lnTo>
                  <a:lnTo>
                    <a:pt x="268" y="4"/>
                  </a:lnTo>
                  <a:lnTo>
                    <a:pt x="277" y="2"/>
                  </a:lnTo>
                  <a:lnTo>
                    <a:pt x="285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769CB11-91EC-E14D-C517-B1E07810C970}"/>
              </a:ext>
            </a:extLst>
          </p:cNvPr>
          <p:cNvGrpSpPr/>
          <p:nvPr/>
        </p:nvGrpSpPr>
        <p:grpSpPr>
          <a:xfrm>
            <a:off x="6718774" y="3856312"/>
            <a:ext cx="2246957" cy="2400286"/>
            <a:chOff x="7794625" y="4518025"/>
            <a:chExt cx="1279525" cy="1366838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A608A22-AAEB-DBF9-7C87-5665C73F6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5063" y="5329238"/>
              <a:ext cx="223838" cy="268288"/>
            </a:xfrm>
            <a:custGeom>
              <a:avLst/>
              <a:gdLst>
                <a:gd name="T0" fmla="*/ 8 w 141"/>
                <a:gd name="T1" fmla="*/ 10 h 169"/>
                <a:gd name="T2" fmla="*/ 8 w 141"/>
                <a:gd name="T3" fmla="*/ 10 h 169"/>
                <a:gd name="T4" fmla="*/ 5 w 141"/>
                <a:gd name="T5" fmla="*/ 20 h 169"/>
                <a:gd name="T6" fmla="*/ 3 w 141"/>
                <a:gd name="T7" fmla="*/ 31 h 169"/>
                <a:gd name="T8" fmla="*/ 0 w 141"/>
                <a:gd name="T9" fmla="*/ 43 h 169"/>
                <a:gd name="T10" fmla="*/ 0 w 141"/>
                <a:gd name="T11" fmla="*/ 57 h 169"/>
                <a:gd name="T12" fmla="*/ 1 w 141"/>
                <a:gd name="T13" fmla="*/ 71 h 169"/>
                <a:gd name="T14" fmla="*/ 3 w 141"/>
                <a:gd name="T15" fmla="*/ 78 h 169"/>
                <a:gd name="T16" fmla="*/ 5 w 141"/>
                <a:gd name="T17" fmla="*/ 84 h 169"/>
                <a:gd name="T18" fmla="*/ 9 w 141"/>
                <a:gd name="T19" fmla="*/ 91 h 169"/>
                <a:gd name="T20" fmla="*/ 13 w 141"/>
                <a:gd name="T21" fmla="*/ 96 h 169"/>
                <a:gd name="T22" fmla="*/ 13 w 141"/>
                <a:gd name="T23" fmla="*/ 96 h 169"/>
                <a:gd name="T24" fmla="*/ 25 w 141"/>
                <a:gd name="T25" fmla="*/ 108 h 169"/>
                <a:gd name="T26" fmla="*/ 42 w 141"/>
                <a:gd name="T27" fmla="*/ 122 h 169"/>
                <a:gd name="T28" fmla="*/ 60 w 141"/>
                <a:gd name="T29" fmla="*/ 135 h 169"/>
                <a:gd name="T30" fmla="*/ 79 w 141"/>
                <a:gd name="T31" fmla="*/ 147 h 169"/>
                <a:gd name="T32" fmla="*/ 96 w 141"/>
                <a:gd name="T33" fmla="*/ 158 h 169"/>
                <a:gd name="T34" fmla="*/ 113 w 141"/>
                <a:gd name="T35" fmla="*/ 166 h 169"/>
                <a:gd name="T36" fmla="*/ 118 w 141"/>
                <a:gd name="T37" fmla="*/ 167 h 169"/>
                <a:gd name="T38" fmla="*/ 125 w 141"/>
                <a:gd name="T39" fmla="*/ 169 h 169"/>
                <a:gd name="T40" fmla="*/ 129 w 141"/>
                <a:gd name="T41" fmla="*/ 169 h 169"/>
                <a:gd name="T42" fmla="*/ 131 w 141"/>
                <a:gd name="T43" fmla="*/ 166 h 169"/>
                <a:gd name="T44" fmla="*/ 131 w 141"/>
                <a:gd name="T45" fmla="*/ 166 h 169"/>
                <a:gd name="T46" fmla="*/ 135 w 141"/>
                <a:gd name="T47" fmla="*/ 159 h 169"/>
                <a:gd name="T48" fmla="*/ 138 w 141"/>
                <a:gd name="T49" fmla="*/ 151 h 169"/>
                <a:gd name="T50" fmla="*/ 139 w 141"/>
                <a:gd name="T51" fmla="*/ 141 h 169"/>
                <a:gd name="T52" fmla="*/ 141 w 141"/>
                <a:gd name="T53" fmla="*/ 131 h 169"/>
                <a:gd name="T54" fmla="*/ 139 w 141"/>
                <a:gd name="T55" fmla="*/ 110 h 169"/>
                <a:gd name="T56" fmla="*/ 137 w 141"/>
                <a:gd name="T57" fmla="*/ 91 h 169"/>
                <a:gd name="T58" fmla="*/ 137 w 141"/>
                <a:gd name="T59" fmla="*/ 91 h 169"/>
                <a:gd name="T60" fmla="*/ 134 w 141"/>
                <a:gd name="T61" fmla="*/ 83 h 169"/>
                <a:gd name="T62" fmla="*/ 129 w 141"/>
                <a:gd name="T63" fmla="*/ 74 h 169"/>
                <a:gd name="T64" fmla="*/ 123 w 141"/>
                <a:gd name="T65" fmla="*/ 64 h 169"/>
                <a:gd name="T66" fmla="*/ 115 w 141"/>
                <a:gd name="T67" fmla="*/ 56 h 169"/>
                <a:gd name="T68" fmla="*/ 101 w 141"/>
                <a:gd name="T69" fmla="*/ 39 h 169"/>
                <a:gd name="T70" fmla="*/ 88 w 141"/>
                <a:gd name="T71" fmla="*/ 27 h 169"/>
                <a:gd name="T72" fmla="*/ 88 w 141"/>
                <a:gd name="T73" fmla="*/ 27 h 169"/>
                <a:gd name="T74" fmla="*/ 78 w 141"/>
                <a:gd name="T75" fmla="*/ 17 h 169"/>
                <a:gd name="T76" fmla="*/ 67 w 141"/>
                <a:gd name="T77" fmla="*/ 8 h 169"/>
                <a:gd name="T78" fmla="*/ 56 w 141"/>
                <a:gd name="T79" fmla="*/ 0 h 169"/>
                <a:gd name="T80" fmla="*/ 8 w 141"/>
                <a:gd name="T81" fmla="*/ 1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69">
                  <a:moveTo>
                    <a:pt x="8" y="10"/>
                  </a:moveTo>
                  <a:lnTo>
                    <a:pt x="8" y="10"/>
                  </a:lnTo>
                  <a:lnTo>
                    <a:pt x="5" y="20"/>
                  </a:lnTo>
                  <a:lnTo>
                    <a:pt x="3" y="31"/>
                  </a:lnTo>
                  <a:lnTo>
                    <a:pt x="0" y="43"/>
                  </a:lnTo>
                  <a:lnTo>
                    <a:pt x="0" y="57"/>
                  </a:lnTo>
                  <a:lnTo>
                    <a:pt x="1" y="71"/>
                  </a:lnTo>
                  <a:lnTo>
                    <a:pt x="3" y="78"/>
                  </a:lnTo>
                  <a:lnTo>
                    <a:pt x="5" y="84"/>
                  </a:lnTo>
                  <a:lnTo>
                    <a:pt x="9" y="91"/>
                  </a:lnTo>
                  <a:lnTo>
                    <a:pt x="13" y="96"/>
                  </a:lnTo>
                  <a:lnTo>
                    <a:pt x="13" y="96"/>
                  </a:lnTo>
                  <a:lnTo>
                    <a:pt x="25" y="108"/>
                  </a:lnTo>
                  <a:lnTo>
                    <a:pt x="42" y="122"/>
                  </a:lnTo>
                  <a:lnTo>
                    <a:pt x="60" y="135"/>
                  </a:lnTo>
                  <a:lnTo>
                    <a:pt x="79" y="147"/>
                  </a:lnTo>
                  <a:lnTo>
                    <a:pt x="96" y="158"/>
                  </a:lnTo>
                  <a:lnTo>
                    <a:pt x="113" y="166"/>
                  </a:lnTo>
                  <a:lnTo>
                    <a:pt x="118" y="167"/>
                  </a:lnTo>
                  <a:lnTo>
                    <a:pt x="125" y="169"/>
                  </a:lnTo>
                  <a:lnTo>
                    <a:pt x="129" y="169"/>
                  </a:lnTo>
                  <a:lnTo>
                    <a:pt x="131" y="166"/>
                  </a:lnTo>
                  <a:lnTo>
                    <a:pt x="131" y="166"/>
                  </a:lnTo>
                  <a:lnTo>
                    <a:pt x="135" y="159"/>
                  </a:lnTo>
                  <a:lnTo>
                    <a:pt x="138" y="151"/>
                  </a:lnTo>
                  <a:lnTo>
                    <a:pt x="139" y="141"/>
                  </a:lnTo>
                  <a:lnTo>
                    <a:pt x="141" y="131"/>
                  </a:lnTo>
                  <a:lnTo>
                    <a:pt x="139" y="110"/>
                  </a:lnTo>
                  <a:lnTo>
                    <a:pt x="137" y="91"/>
                  </a:lnTo>
                  <a:lnTo>
                    <a:pt x="137" y="91"/>
                  </a:lnTo>
                  <a:lnTo>
                    <a:pt x="134" y="83"/>
                  </a:lnTo>
                  <a:lnTo>
                    <a:pt x="129" y="74"/>
                  </a:lnTo>
                  <a:lnTo>
                    <a:pt x="123" y="64"/>
                  </a:lnTo>
                  <a:lnTo>
                    <a:pt x="115" y="56"/>
                  </a:lnTo>
                  <a:lnTo>
                    <a:pt x="101" y="39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78" y="17"/>
                  </a:lnTo>
                  <a:lnTo>
                    <a:pt x="67" y="8"/>
                  </a:lnTo>
                  <a:lnTo>
                    <a:pt x="56" y="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6E1EF6E5-C3FE-5DB7-10F8-6C6DBF0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625" y="4518025"/>
              <a:ext cx="1279525" cy="1366838"/>
            </a:xfrm>
            <a:custGeom>
              <a:avLst/>
              <a:gdLst>
                <a:gd name="T0" fmla="*/ 111 w 806"/>
                <a:gd name="T1" fmla="*/ 729 h 861"/>
                <a:gd name="T2" fmla="*/ 56 w 806"/>
                <a:gd name="T3" fmla="*/ 774 h 861"/>
                <a:gd name="T4" fmla="*/ 12 w 806"/>
                <a:gd name="T5" fmla="*/ 831 h 861"/>
                <a:gd name="T6" fmla="*/ 0 w 806"/>
                <a:gd name="T7" fmla="*/ 861 h 861"/>
                <a:gd name="T8" fmla="*/ 12 w 806"/>
                <a:gd name="T9" fmla="*/ 851 h 861"/>
                <a:gd name="T10" fmla="*/ 40 w 806"/>
                <a:gd name="T11" fmla="*/ 827 h 861"/>
                <a:gd name="T12" fmla="*/ 101 w 806"/>
                <a:gd name="T13" fmla="*/ 805 h 861"/>
                <a:gd name="T14" fmla="*/ 131 w 806"/>
                <a:gd name="T15" fmla="*/ 795 h 861"/>
                <a:gd name="T16" fmla="*/ 154 w 806"/>
                <a:gd name="T17" fmla="*/ 778 h 861"/>
                <a:gd name="T18" fmla="*/ 171 w 806"/>
                <a:gd name="T19" fmla="*/ 784 h 861"/>
                <a:gd name="T20" fmla="*/ 245 w 806"/>
                <a:gd name="T21" fmla="*/ 779 h 861"/>
                <a:gd name="T22" fmla="*/ 289 w 806"/>
                <a:gd name="T23" fmla="*/ 788 h 861"/>
                <a:gd name="T24" fmla="*/ 298 w 806"/>
                <a:gd name="T25" fmla="*/ 779 h 861"/>
                <a:gd name="T26" fmla="*/ 282 w 806"/>
                <a:gd name="T27" fmla="*/ 754 h 861"/>
                <a:gd name="T28" fmla="*/ 234 w 806"/>
                <a:gd name="T29" fmla="*/ 719 h 861"/>
                <a:gd name="T30" fmla="*/ 202 w 806"/>
                <a:gd name="T31" fmla="*/ 699 h 861"/>
                <a:gd name="T32" fmla="*/ 203 w 806"/>
                <a:gd name="T33" fmla="*/ 674 h 861"/>
                <a:gd name="T34" fmla="*/ 239 w 806"/>
                <a:gd name="T35" fmla="*/ 617 h 861"/>
                <a:gd name="T36" fmla="*/ 270 w 806"/>
                <a:gd name="T37" fmla="*/ 597 h 861"/>
                <a:gd name="T38" fmla="*/ 395 w 806"/>
                <a:gd name="T39" fmla="*/ 570 h 861"/>
                <a:gd name="T40" fmla="*/ 574 w 806"/>
                <a:gd name="T41" fmla="*/ 543 h 861"/>
                <a:gd name="T42" fmla="*/ 703 w 806"/>
                <a:gd name="T43" fmla="*/ 503 h 861"/>
                <a:gd name="T44" fmla="*/ 754 w 806"/>
                <a:gd name="T45" fmla="*/ 473 h 861"/>
                <a:gd name="T46" fmla="*/ 779 w 806"/>
                <a:gd name="T47" fmla="*/ 430 h 861"/>
                <a:gd name="T48" fmla="*/ 798 w 806"/>
                <a:gd name="T49" fmla="*/ 425 h 861"/>
                <a:gd name="T50" fmla="*/ 806 w 806"/>
                <a:gd name="T51" fmla="*/ 409 h 861"/>
                <a:gd name="T52" fmla="*/ 798 w 806"/>
                <a:gd name="T53" fmla="*/ 385 h 861"/>
                <a:gd name="T54" fmla="*/ 787 w 806"/>
                <a:gd name="T55" fmla="*/ 369 h 861"/>
                <a:gd name="T56" fmla="*/ 748 w 806"/>
                <a:gd name="T57" fmla="*/ 308 h 861"/>
                <a:gd name="T58" fmla="*/ 720 w 806"/>
                <a:gd name="T59" fmla="*/ 285 h 861"/>
                <a:gd name="T60" fmla="*/ 625 w 806"/>
                <a:gd name="T61" fmla="*/ 253 h 861"/>
                <a:gd name="T62" fmla="*/ 559 w 806"/>
                <a:gd name="T63" fmla="*/ 242 h 861"/>
                <a:gd name="T64" fmla="*/ 447 w 806"/>
                <a:gd name="T65" fmla="*/ 242 h 861"/>
                <a:gd name="T66" fmla="*/ 431 w 806"/>
                <a:gd name="T67" fmla="*/ 228 h 861"/>
                <a:gd name="T68" fmla="*/ 408 w 806"/>
                <a:gd name="T69" fmla="*/ 187 h 861"/>
                <a:gd name="T70" fmla="*/ 383 w 806"/>
                <a:gd name="T71" fmla="*/ 119 h 861"/>
                <a:gd name="T72" fmla="*/ 349 w 806"/>
                <a:gd name="T73" fmla="*/ 49 h 861"/>
                <a:gd name="T74" fmla="*/ 313 w 806"/>
                <a:gd name="T75" fmla="*/ 9 h 861"/>
                <a:gd name="T76" fmla="*/ 292 w 806"/>
                <a:gd name="T77" fmla="*/ 1 h 861"/>
                <a:gd name="T78" fmla="*/ 293 w 806"/>
                <a:gd name="T79" fmla="*/ 26 h 861"/>
                <a:gd name="T80" fmla="*/ 326 w 806"/>
                <a:gd name="T81" fmla="*/ 157 h 861"/>
                <a:gd name="T82" fmla="*/ 330 w 806"/>
                <a:gd name="T83" fmla="*/ 232 h 861"/>
                <a:gd name="T84" fmla="*/ 324 w 806"/>
                <a:gd name="T85" fmla="*/ 280 h 861"/>
                <a:gd name="T86" fmla="*/ 262 w 806"/>
                <a:gd name="T87" fmla="*/ 350 h 861"/>
                <a:gd name="T88" fmla="*/ 188 w 806"/>
                <a:gd name="T89" fmla="*/ 453 h 861"/>
                <a:gd name="T90" fmla="*/ 168 w 806"/>
                <a:gd name="T91" fmla="*/ 501 h 861"/>
                <a:gd name="T92" fmla="*/ 147 w 806"/>
                <a:gd name="T93" fmla="*/ 619 h 861"/>
                <a:gd name="T94" fmla="*/ 142 w 806"/>
                <a:gd name="T95" fmla="*/ 709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6" h="861">
                  <a:moveTo>
                    <a:pt x="142" y="709"/>
                  </a:moveTo>
                  <a:lnTo>
                    <a:pt x="142" y="709"/>
                  </a:lnTo>
                  <a:lnTo>
                    <a:pt x="132" y="715"/>
                  </a:lnTo>
                  <a:lnTo>
                    <a:pt x="111" y="729"/>
                  </a:lnTo>
                  <a:lnTo>
                    <a:pt x="83" y="751"/>
                  </a:lnTo>
                  <a:lnTo>
                    <a:pt x="68" y="762"/>
                  </a:lnTo>
                  <a:lnTo>
                    <a:pt x="56" y="774"/>
                  </a:lnTo>
                  <a:lnTo>
                    <a:pt x="56" y="774"/>
                  </a:lnTo>
                  <a:lnTo>
                    <a:pt x="44" y="787"/>
                  </a:lnTo>
                  <a:lnTo>
                    <a:pt x="33" y="802"/>
                  </a:lnTo>
                  <a:lnTo>
                    <a:pt x="21" y="817"/>
                  </a:lnTo>
                  <a:lnTo>
                    <a:pt x="12" y="831"/>
                  </a:lnTo>
                  <a:lnTo>
                    <a:pt x="5" y="845"/>
                  </a:lnTo>
                  <a:lnTo>
                    <a:pt x="0" y="854"/>
                  </a:lnTo>
                  <a:lnTo>
                    <a:pt x="0" y="860"/>
                  </a:lnTo>
                  <a:lnTo>
                    <a:pt x="0" y="861"/>
                  </a:lnTo>
                  <a:lnTo>
                    <a:pt x="2" y="860"/>
                  </a:lnTo>
                  <a:lnTo>
                    <a:pt x="2" y="860"/>
                  </a:lnTo>
                  <a:lnTo>
                    <a:pt x="8" y="856"/>
                  </a:lnTo>
                  <a:lnTo>
                    <a:pt x="12" y="851"/>
                  </a:lnTo>
                  <a:lnTo>
                    <a:pt x="21" y="842"/>
                  </a:lnTo>
                  <a:lnTo>
                    <a:pt x="25" y="837"/>
                  </a:lnTo>
                  <a:lnTo>
                    <a:pt x="32" y="833"/>
                  </a:lnTo>
                  <a:lnTo>
                    <a:pt x="40" y="827"/>
                  </a:lnTo>
                  <a:lnTo>
                    <a:pt x="50" y="822"/>
                  </a:lnTo>
                  <a:lnTo>
                    <a:pt x="50" y="822"/>
                  </a:lnTo>
                  <a:lnTo>
                    <a:pt x="76" y="813"/>
                  </a:lnTo>
                  <a:lnTo>
                    <a:pt x="101" y="805"/>
                  </a:lnTo>
                  <a:lnTo>
                    <a:pt x="121" y="799"/>
                  </a:lnTo>
                  <a:lnTo>
                    <a:pt x="128" y="796"/>
                  </a:lnTo>
                  <a:lnTo>
                    <a:pt x="131" y="795"/>
                  </a:lnTo>
                  <a:lnTo>
                    <a:pt x="131" y="795"/>
                  </a:lnTo>
                  <a:lnTo>
                    <a:pt x="140" y="783"/>
                  </a:lnTo>
                  <a:lnTo>
                    <a:pt x="147" y="774"/>
                  </a:lnTo>
                  <a:lnTo>
                    <a:pt x="147" y="774"/>
                  </a:lnTo>
                  <a:lnTo>
                    <a:pt x="154" y="778"/>
                  </a:lnTo>
                  <a:lnTo>
                    <a:pt x="163" y="784"/>
                  </a:lnTo>
                  <a:lnTo>
                    <a:pt x="163" y="784"/>
                  </a:lnTo>
                  <a:lnTo>
                    <a:pt x="166" y="784"/>
                  </a:lnTo>
                  <a:lnTo>
                    <a:pt x="171" y="784"/>
                  </a:lnTo>
                  <a:lnTo>
                    <a:pt x="187" y="783"/>
                  </a:lnTo>
                  <a:lnTo>
                    <a:pt x="233" y="779"/>
                  </a:lnTo>
                  <a:lnTo>
                    <a:pt x="233" y="779"/>
                  </a:lnTo>
                  <a:lnTo>
                    <a:pt x="245" y="779"/>
                  </a:lnTo>
                  <a:lnTo>
                    <a:pt x="255" y="780"/>
                  </a:lnTo>
                  <a:lnTo>
                    <a:pt x="276" y="786"/>
                  </a:lnTo>
                  <a:lnTo>
                    <a:pt x="282" y="787"/>
                  </a:lnTo>
                  <a:lnTo>
                    <a:pt x="289" y="788"/>
                  </a:lnTo>
                  <a:lnTo>
                    <a:pt x="294" y="787"/>
                  </a:lnTo>
                  <a:lnTo>
                    <a:pt x="297" y="784"/>
                  </a:lnTo>
                  <a:lnTo>
                    <a:pt x="297" y="784"/>
                  </a:lnTo>
                  <a:lnTo>
                    <a:pt x="298" y="779"/>
                  </a:lnTo>
                  <a:lnTo>
                    <a:pt x="297" y="774"/>
                  </a:lnTo>
                  <a:lnTo>
                    <a:pt x="294" y="767"/>
                  </a:lnTo>
                  <a:lnTo>
                    <a:pt x="289" y="760"/>
                  </a:lnTo>
                  <a:lnTo>
                    <a:pt x="282" y="754"/>
                  </a:lnTo>
                  <a:lnTo>
                    <a:pt x="274" y="746"/>
                  </a:lnTo>
                  <a:lnTo>
                    <a:pt x="254" y="731"/>
                  </a:lnTo>
                  <a:lnTo>
                    <a:pt x="254" y="731"/>
                  </a:lnTo>
                  <a:lnTo>
                    <a:pt x="234" y="719"/>
                  </a:lnTo>
                  <a:lnTo>
                    <a:pt x="218" y="709"/>
                  </a:lnTo>
                  <a:lnTo>
                    <a:pt x="211" y="707"/>
                  </a:lnTo>
                  <a:lnTo>
                    <a:pt x="206" y="703"/>
                  </a:lnTo>
                  <a:lnTo>
                    <a:pt x="202" y="699"/>
                  </a:lnTo>
                  <a:lnTo>
                    <a:pt x="201" y="693"/>
                  </a:lnTo>
                  <a:lnTo>
                    <a:pt x="201" y="693"/>
                  </a:lnTo>
                  <a:lnTo>
                    <a:pt x="201" y="685"/>
                  </a:lnTo>
                  <a:lnTo>
                    <a:pt x="203" y="674"/>
                  </a:lnTo>
                  <a:lnTo>
                    <a:pt x="209" y="661"/>
                  </a:lnTo>
                  <a:lnTo>
                    <a:pt x="217" y="645"/>
                  </a:lnTo>
                  <a:lnTo>
                    <a:pt x="227" y="630"/>
                  </a:lnTo>
                  <a:lnTo>
                    <a:pt x="239" y="617"/>
                  </a:lnTo>
                  <a:lnTo>
                    <a:pt x="246" y="610"/>
                  </a:lnTo>
                  <a:lnTo>
                    <a:pt x="254" y="605"/>
                  </a:lnTo>
                  <a:lnTo>
                    <a:pt x="262" y="601"/>
                  </a:lnTo>
                  <a:lnTo>
                    <a:pt x="270" y="597"/>
                  </a:lnTo>
                  <a:lnTo>
                    <a:pt x="270" y="597"/>
                  </a:lnTo>
                  <a:lnTo>
                    <a:pt x="292" y="590"/>
                  </a:lnTo>
                  <a:lnTo>
                    <a:pt x="321" y="583"/>
                  </a:lnTo>
                  <a:lnTo>
                    <a:pt x="395" y="570"/>
                  </a:lnTo>
                  <a:lnTo>
                    <a:pt x="475" y="558"/>
                  </a:lnTo>
                  <a:lnTo>
                    <a:pt x="543" y="548"/>
                  </a:lnTo>
                  <a:lnTo>
                    <a:pt x="543" y="548"/>
                  </a:lnTo>
                  <a:lnTo>
                    <a:pt x="574" y="543"/>
                  </a:lnTo>
                  <a:lnTo>
                    <a:pt x="608" y="536"/>
                  </a:lnTo>
                  <a:lnTo>
                    <a:pt x="641" y="525"/>
                  </a:lnTo>
                  <a:lnTo>
                    <a:pt x="673" y="515"/>
                  </a:lnTo>
                  <a:lnTo>
                    <a:pt x="703" y="503"/>
                  </a:lnTo>
                  <a:lnTo>
                    <a:pt x="728" y="491"/>
                  </a:lnTo>
                  <a:lnTo>
                    <a:pt x="738" y="485"/>
                  </a:lnTo>
                  <a:lnTo>
                    <a:pt x="747" y="479"/>
                  </a:lnTo>
                  <a:lnTo>
                    <a:pt x="754" y="473"/>
                  </a:lnTo>
                  <a:lnTo>
                    <a:pt x="758" y="468"/>
                  </a:lnTo>
                  <a:lnTo>
                    <a:pt x="758" y="468"/>
                  </a:lnTo>
                  <a:lnTo>
                    <a:pt x="775" y="438"/>
                  </a:lnTo>
                  <a:lnTo>
                    <a:pt x="779" y="430"/>
                  </a:lnTo>
                  <a:lnTo>
                    <a:pt x="779" y="430"/>
                  </a:lnTo>
                  <a:lnTo>
                    <a:pt x="783" y="430"/>
                  </a:lnTo>
                  <a:lnTo>
                    <a:pt x="793" y="428"/>
                  </a:lnTo>
                  <a:lnTo>
                    <a:pt x="798" y="425"/>
                  </a:lnTo>
                  <a:lnTo>
                    <a:pt x="802" y="421"/>
                  </a:lnTo>
                  <a:lnTo>
                    <a:pt x="805" y="415"/>
                  </a:lnTo>
                  <a:lnTo>
                    <a:pt x="806" y="409"/>
                  </a:lnTo>
                  <a:lnTo>
                    <a:pt x="806" y="409"/>
                  </a:lnTo>
                  <a:lnTo>
                    <a:pt x="805" y="401"/>
                  </a:lnTo>
                  <a:lnTo>
                    <a:pt x="803" y="394"/>
                  </a:lnTo>
                  <a:lnTo>
                    <a:pt x="801" y="389"/>
                  </a:lnTo>
                  <a:lnTo>
                    <a:pt x="798" y="385"/>
                  </a:lnTo>
                  <a:lnTo>
                    <a:pt x="793" y="378"/>
                  </a:lnTo>
                  <a:lnTo>
                    <a:pt x="790" y="377"/>
                  </a:lnTo>
                  <a:lnTo>
                    <a:pt x="790" y="377"/>
                  </a:lnTo>
                  <a:lnTo>
                    <a:pt x="787" y="369"/>
                  </a:lnTo>
                  <a:lnTo>
                    <a:pt x="776" y="347"/>
                  </a:lnTo>
                  <a:lnTo>
                    <a:pt x="770" y="334"/>
                  </a:lnTo>
                  <a:lnTo>
                    <a:pt x="760" y="320"/>
                  </a:lnTo>
                  <a:lnTo>
                    <a:pt x="748" y="308"/>
                  </a:lnTo>
                  <a:lnTo>
                    <a:pt x="736" y="296"/>
                  </a:lnTo>
                  <a:lnTo>
                    <a:pt x="736" y="296"/>
                  </a:lnTo>
                  <a:lnTo>
                    <a:pt x="728" y="291"/>
                  </a:lnTo>
                  <a:lnTo>
                    <a:pt x="720" y="285"/>
                  </a:lnTo>
                  <a:lnTo>
                    <a:pt x="700" y="276"/>
                  </a:lnTo>
                  <a:lnTo>
                    <a:pt x="676" y="268"/>
                  </a:lnTo>
                  <a:lnTo>
                    <a:pt x="651" y="260"/>
                  </a:lnTo>
                  <a:lnTo>
                    <a:pt x="625" y="253"/>
                  </a:lnTo>
                  <a:lnTo>
                    <a:pt x="601" y="248"/>
                  </a:lnTo>
                  <a:lnTo>
                    <a:pt x="578" y="244"/>
                  </a:lnTo>
                  <a:lnTo>
                    <a:pt x="559" y="242"/>
                  </a:lnTo>
                  <a:lnTo>
                    <a:pt x="559" y="242"/>
                  </a:lnTo>
                  <a:lnTo>
                    <a:pt x="525" y="241"/>
                  </a:lnTo>
                  <a:lnTo>
                    <a:pt x="490" y="242"/>
                  </a:lnTo>
                  <a:lnTo>
                    <a:pt x="462" y="242"/>
                  </a:lnTo>
                  <a:lnTo>
                    <a:pt x="447" y="242"/>
                  </a:lnTo>
                  <a:lnTo>
                    <a:pt x="447" y="242"/>
                  </a:lnTo>
                  <a:lnTo>
                    <a:pt x="443" y="240"/>
                  </a:lnTo>
                  <a:lnTo>
                    <a:pt x="438" y="236"/>
                  </a:lnTo>
                  <a:lnTo>
                    <a:pt x="431" y="228"/>
                  </a:lnTo>
                  <a:lnTo>
                    <a:pt x="424" y="220"/>
                  </a:lnTo>
                  <a:lnTo>
                    <a:pt x="418" y="209"/>
                  </a:lnTo>
                  <a:lnTo>
                    <a:pt x="412" y="198"/>
                  </a:lnTo>
                  <a:lnTo>
                    <a:pt x="408" y="187"/>
                  </a:lnTo>
                  <a:lnTo>
                    <a:pt x="404" y="178"/>
                  </a:lnTo>
                  <a:lnTo>
                    <a:pt x="404" y="178"/>
                  </a:lnTo>
                  <a:lnTo>
                    <a:pt x="396" y="153"/>
                  </a:lnTo>
                  <a:lnTo>
                    <a:pt x="383" y="119"/>
                  </a:lnTo>
                  <a:lnTo>
                    <a:pt x="368" y="85"/>
                  </a:lnTo>
                  <a:lnTo>
                    <a:pt x="356" y="60"/>
                  </a:lnTo>
                  <a:lnTo>
                    <a:pt x="356" y="60"/>
                  </a:lnTo>
                  <a:lnTo>
                    <a:pt x="349" y="49"/>
                  </a:lnTo>
                  <a:lnTo>
                    <a:pt x="341" y="38"/>
                  </a:lnTo>
                  <a:lnTo>
                    <a:pt x="332" y="28"/>
                  </a:lnTo>
                  <a:lnTo>
                    <a:pt x="322" y="18"/>
                  </a:lnTo>
                  <a:lnTo>
                    <a:pt x="313" y="9"/>
                  </a:lnTo>
                  <a:lnTo>
                    <a:pt x="304" y="4"/>
                  </a:lnTo>
                  <a:lnTo>
                    <a:pt x="297" y="0"/>
                  </a:lnTo>
                  <a:lnTo>
                    <a:pt x="294" y="0"/>
                  </a:lnTo>
                  <a:lnTo>
                    <a:pt x="292" y="1"/>
                  </a:lnTo>
                  <a:lnTo>
                    <a:pt x="292" y="1"/>
                  </a:lnTo>
                  <a:lnTo>
                    <a:pt x="290" y="4"/>
                  </a:lnTo>
                  <a:lnTo>
                    <a:pt x="290" y="9"/>
                  </a:lnTo>
                  <a:lnTo>
                    <a:pt x="293" y="26"/>
                  </a:lnTo>
                  <a:lnTo>
                    <a:pt x="300" y="51"/>
                  </a:lnTo>
                  <a:lnTo>
                    <a:pt x="306" y="79"/>
                  </a:lnTo>
                  <a:lnTo>
                    <a:pt x="321" y="135"/>
                  </a:lnTo>
                  <a:lnTo>
                    <a:pt x="326" y="157"/>
                  </a:lnTo>
                  <a:lnTo>
                    <a:pt x="329" y="173"/>
                  </a:lnTo>
                  <a:lnTo>
                    <a:pt x="329" y="173"/>
                  </a:lnTo>
                  <a:lnTo>
                    <a:pt x="330" y="199"/>
                  </a:lnTo>
                  <a:lnTo>
                    <a:pt x="330" y="232"/>
                  </a:lnTo>
                  <a:lnTo>
                    <a:pt x="330" y="246"/>
                  </a:lnTo>
                  <a:lnTo>
                    <a:pt x="329" y="261"/>
                  </a:lnTo>
                  <a:lnTo>
                    <a:pt x="328" y="272"/>
                  </a:lnTo>
                  <a:lnTo>
                    <a:pt x="324" y="280"/>
                  </a:lnTo>
                  <a:lnTo>
                    <a:pt x="324" y="280"/>
                  </a:lnTo>
                  <a:lnTo>
                    <a:pt x="316" y="289"/>
                  </a:lnTo>
                  <a:lnTo>
                    <a:pt x="302" y="304"/>
                  </a:lnTo>
                  <a:lnTo>
                    <a:pt x="262" y="350"/>
                  </a:lnTo>
                  <a:lnTo>
                    <a:pt x="239" y="377"/>
                  </a:lnTo>
                  <a:lnTo>
                    <a:pt x="217" y="406"/>
                  </a:lnTo>
                  <a:lnTo>
                    <a:pt x="196" y="437"/>
                  </a:lnTo>
                  <a:lnTo>
                    <a:pt x="188" y="453"/>
                  </a:lnTo>
                  <a:lnTo>
                    <a:pt x="180" y="468"/>
                  </a:lnTo>
                  <a:lnTo>
                    <a:pt x="180" y="468"/>
                  </a:lnTo>
                  <a:lnTo>
                    <a:pt x="174" y="484"/>
                  </a:lnTo>
                  <a:lnTo>
                    <a:pt x="168" y="501"/>
                  </a:lnTo>
                  <a:lnTo>
                    <a:pt x="163" y="520"/>
                  </a:lnTo>
                  <a:lnTo>
                    <a:pt x="159" y="540"/>
                  </a:lnTo>
                  <a:lnTo>
                    <a:pt x="152" y="580"/>
                  </a:lnTo>
                  <a:lnTo>
                    <a:pt x="147" y="619"/>
                  </a:lnTo>
                  <a:lnTo>
                    <a:pt x="144" y="654"/>
                  </a:lnTo>
                  <a:lnTo>
                    <a:pt x="143" y="682"/>
                  </a:lnTo>
                  <a:lnTo>
                    <a:pt x="142" y="709"/>
                  </a:lnTo>
                  <a:lnTo>
                    <a:pt x="142" y="70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44500FC-84D4-7933-DD13-63AA92767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500" y="5038725"/>
              <a:ext cx="187325" cy="85725"/>
            </a:xfrm>
            <a:custGeom>
              <a:avLst/>
              <a:gdLst>
                <a:gd name="T0" fmla="*/ 0 w 118"/>
                <a:gd name="T1" fmla="*/ 16 h 54"/>
                <a:gd name="T2" fmla="*/ 0 w 118"/>
                <a:gd name="T3" fmla="*/ 16 h 54"/>
                <a:gd name="T4" fmla="*/ 1 w 118"/>
                <a:gd name="T5" fmla="*/ 20 h 54"/>
                <a:gd name="T6" fmla="*/ 7 w 118"/>
                <a:gd name="T7" fmla="*/ 26 h 54"/>
                <a:gd name="T8" fmla="*/ 13 w 118"/>
                <a:gd name="T9" fmla="*/ 31 h 54"/>
                <a:gd name="T10" fmla="*/ 24 w 118"/>
                <a:gd name="T11" fmla="*/ 38 h 54"/>
                <a:gd name="T12" fmla="*/ 35 w 118"/>
                <a:gd name="T13" fmla="*/ 43 h 54"/>
                <a:gd name="T14" fmla="*/ 48 w 118"/>
                <a:gd name="T15" fmla="*/ 49 h 54"/>
                <a:gd name="T16" fmla="*/ 61 w 118"/>
                <a:gd name="T17" fmla="*/ 53 h 54"/>
                <a:gd name="T18" fmla="*/ 75 w 118"/>
                <a:gd name="T19" fmla="*/ 54 h 54"/>
                <a:gd name="T20" fmla="*/ 75 w 118"/>
                <a:gd name="T21" fmla="*/ 54 h 54"/>
                <a:gd name="T22" fmla="*/ 87 w 118"/>
                <a:gd name="T23" fmla="*/ 54 h 54"/>
                <a:gd name="T24" fmla="*/ 96 w 118"/>
                <a:gd name="T25" fmla="*/ 53 h 54"/>
                <a:gd name="T26" fmla="*/ 104 w 118"/>
                <a:gd name="T27" fmla="*/ 50 h 54"/>
                <a:gd name="T28" fmla="*/ 110 w 118"/>
                <a:gd name="T29" fmla="*/ 47 h 54"/>
                <a:gd name="T30" fmla="*/ 112 w 118"/>
                <a:gd name="T31" fmla="*/ 43 h 54"/>
                <a:gd name="T32" fmla="*/ 115 w 118"/>
                <a:gd name="T33" fmla="*/ 38 h 54"/>
                <a:gd name="T34" fmla="*/ 118 w 118"/>
                <a:gd name="T35" fmla="*/ 27 h 54"/>
                <a:gd name="T36" fmla="*/ 118 w 118"/>
                <a:gd name="T37" fmla="*/ 27 h 54"/>
                <a:gd name="T38" fmla="*/ 118 w 118"/>
                <a:gd name="T39" fmla="*/ 22 h 54"/>
                <a:gd name="T40" fmla="*/ 115 w 118"/>
                <a:gd name="T41" fmla="*/ 16 h 54"/>
                <a:gd name="T42" fmla="*/ 110 w 118"/>
                <a:gd name="T43" fmla="*/ 12 h 54"/>
                <a:gd name="T44" fmla="*/ 103 w 118"/>
                <a:gd name="T45" fmla="*/ 8 h 54"/>
                <a:gd name="T46" fmla="*/ 95 w 118"/>
                <a:gd name="T47" fmla="*/ 6 h 54"/>
                <a:gd name="T48" fmla="*/ 86 w 118"/>
                <a:gd name="T49" fmla="*/ 3 h 54"/>
                <a:gd name="T50" fmla="*/ 64 w 118"/>
                <a:gd name="T51" fmla="*/ 0 h 54"/>
                <a:gd name="T52" fmla="*/ 64 w 118"/>
                <a:gd name="T53" fmla="*/ 0 h 54"/>
                <a:gd name="T54" fmla="*/ 53 w 118"/>
                <a:gd name="T55" fmla="*/ 0 h 54"/>
                <a:gd name="T56" fmla="*/ 41 w 118"/>
                <a:gd name="T57" fmla="*/ 0 h 54"/>
                <a:gd name="T58" fmla="*/ 31 w 118"/>
                <a:gd name="T59" fmla="*/ 2 h 54"/>
                <a:gd name="T60" fmla="*/ 21 w 118"/>
                <a:gd name="T61" fmla="*/ 4 h 54"/>
                <a:gd name="T62" fmla="*/ 12 w 118"/>
                <a:gd name="T63" fmla="*/ 7 h 54"/>
                <a:gd name="T64" fmla="*/ 7 w 118"/>
                <a:gd name="T65" fmla="*/ 11 h 54"/>
                <a:gd name="T66" fmla="*/ 1 w 118"/>
                <a:gd name="T67" fmla="*/ 14 h 54"/>
                <a:gd name="T68" fmla="*/ 0 w 118"/>
                <a:gd name="T69" fmla="*/ 16 h 54"/>
                <a:gd name="T70" fmla="*/ 0 w 118"/>
                <a:gd name="T71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8" h="54">
                  <a:moveTo>
                    <a:pt x="0" y="16"/>
                  </a:moveTo>
                  <a:lnTo>
                    <a:pt x="0" y="16"/>
                  </a:lnTo>
                  <a:lnTo>
                    <a:pt x="1" y="20"/>
                  </a:lnTo>
                  <a:lnTo>
                    <a:pt x="7" y="26"/>
                  </a:lnTo>
                  <a:lnTo>
                    <a:pt x="13" y="31"/>
                  </a:lnTo>
                  <a:lnTo>
                    <a:pt x="24" y="38"/>
                  </a:lnTo>
                  <a:lnTo>
                    <a:pt x="35" y="43"/>
                  </a:lnTo>
                  <a:lnTo>
                    <a:pt x="48" y="49"/>
                  </a:lnTo>
                  <a:lnTo>
                    <a:pt x="61" y="53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87" y="54"/>
                  </a:lnTo>
                  <a:lnTo>
                    <a:pt x="96" y="53"/>
                  </a:lnTo>
                  <a:lnTo>
                    <a:pt x="104" y="50"/>
                  </a:lnTo>
                  <a:lnTo>
                    <a:pt x="110" y="47"/>
                  </a:lnTo>
                  <a:lnTo>
                    <a:pt x="112" y="43"/>
                  </a:lnTo>
                  <a:lnTo>
                    <a:pt x="115" y="38"/>
                  </a:lnTo>
                  <a:lnTo>
                    <a:pt x="118" y="27"/>
                  </a:lnTo>
                  <a:lnTo>
                    <a:pt x="118" y="27"/>
                  </a:lnTo>
                  <a:lnTo>
                    <a:pt x="118" y="22"/>
                  </a:lnTo>
                  <a:lnTo>
                    <a:pt x="115" y="16"/>
                  </a:lnTo>
                  <a:lnTo>
                    <a:pt x="110" y="12"/>
                  </a:lnTo>
                  <a:lnTo>
                    <a:pt x="103" y="8"/>
                  </a:lnTo>
                  <a:lnTo>
                    <a:pt x="95" y="6"/>
                  </a:lnTo>
                  <a:lnTo>
                    <a:pt x="86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3" y="0"/>
                  </a:lnTo>
                  <a:lnTo>
                    <a:pt x="41" y="0"/>
                  </a:lnTo>
                  <a:lnTo>
                    <a:pt x="31" y="2"/>
                  </a:lnTo>
                  <a:lnTo>
                    <a:pt x="21" y="4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CD307BD3-F0AB-6518-B749-A73B8737D3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5425" y="5170488"/>
              <a:ext cx="1181100" cy="669925"/>
            </a:xfrm>
            <a:custGeom>
              <a:avLst/>
              <a:gdLst>
                <a:gd name="T0" fmla="*/ 708 w 744"/>
                <a:gd name="T1" fmla="*/ 23 h 422"/>
                <a:gd name="T2" fmla="*/ 672 w 744"/>
                <a:gd name="T3" fmla="*/ 19 h 422"/>
                <a:gd name="T4" fmla="*/ 592 w 744"/>
                <a:gd name="T5" fmla="*/ 8 h 422"/>
                <a:gd name="T6" fmla="*/ 576 w 744"/>
                <a:gd name="T7" fmla="*/ 8 h 422"/>
                <a:gd name="T8" fmla="*/ 570 w 744"/>
                <a:gd name="T9" fmla="*/ 6 h 422"/>
                <a:gd name="T10" fmla="*/ 564 w 744"/>
                <a:gd name="T11" fmla="*/ 0 h 422"/>
                <a:gd name="T12" fmla="*/ 525 w 744"/>
                <a:gd name="T13" fmla="*/ 10 h 422"/>
                <a:gd name="T14" fmla="*/ 489 w 744"/>
                <a:gd name="T15" fmla="*/ 25 h 422"/>
                <a:gd name="T16" fmla="*/ 463 w 744"/>
                <a:gd name="T17" fmla="*/ 51 h 422"/>
                <a:gd name="T18" fmla="*/ 455 w 744"/>
                <a:gd name="T19" fmla="*/ 72 h 422"/>
                <a:gd name="T20" fmla="*/ 443 w 744"/>
                <a:gd name="T21" fmla="*/ 93 h 422"/>
                <a:gd name="T22" fmla="*/ 399 w 744"/>
                <a:gd name="T23" fmla="*/ 116 h 422"/>
                <a:gd name="T24" fmla="*/ 348 w 744"/>
                <a:gd name="T25" fmla="*/ 137 h 422"/>
                <a:gd name="T26" fmla="*/ 316 w 744"/>
                <a:gd name="T27" fmla="*/ 144 h 422"/>
                <a:gd name="T28" fmla="*/ 286 w 744"/>
                <a:gd name="T29" fmla="*/ 137 h 422"/>
                <a:gd name="T30" fmla="*/ 262 w 744"/>
                <a:gd name="T31" fmla="*/ 125 h 422"/>
                <a:gd name="T32" fmla="*/ 234 w 744"/>
                <a:gd name="T33" fmla="*/ 97 h 422"/>
                <a:gd name="T34" fmla="*/ 209 w 744"/>
                <a:gd name="T35" fmla="*/ 70 h 422"/>
                <a:gd name="T36" fmla="*/ 201 w 744"/>
                <a:gd name="T37" fmla="*/ 68 h 422"/>
                <a:gd name="T38" fmla="*/ 185 w 744"/>
                <a:gd name="T39" fmla="*/ 73 h 422"/>
                <a:gd name="T40" fmla="*/ 164 w 744"/>
                <a:gd name="T41" fmla="*/ 100 h 422"/>
                <a:gd name="T42" fmla="*/ 158 w 744"/>
                <a:gd name="T43" fmla="*/ 132 h 422"/>
                <a:gd name="T44" fmla="*/ 158 w 744"/>
                <a:gd name="T45" fmla="*/ 160 h 422"/>
                <a:gd name="T46" fmla="*/ 164 w 744"/>
                <a:gd name="T47" fmla="*/ 169 h 422"/>
                <a:gd name="T48" fmla="*/ 171 w 744"/>
                <a:gd name="T49" fmla="*/ 168 h 422"/>
                <a:gd name="T50" fmla="*/ 177 w 744"/>
                <a:gd name="T51" fmla="*/ 156 h 422"/>
                <a:gd name="T52" fmla="*/ 181 w 744"/>
                <a:gd name="T53" fmla="*/ 136 h 422"/>
                <a:gd name="T54" fmla="*/ 187 w 744"/>
                <a:gd name="T55" fmla="*/ 132 h 422"/>
                <a:gd name="T56" fmla="*/ 206 w 744"/>
                <a:gd name="T57" fmla="*/ 137 h 422"/>
                <a:gd name="T58" fmla="*/ 242 w 744"/>
                <a:gd name="T59" fmla="*/ 156 h 422"/>
                <a:gd name="T60" fmla="*/ 244 w 744"/>
                <a:gd name="T61" fmla="*/ 161 h 422"/>
                <a:gd name="T62" fmla="*/ 221 w 744"/>
                <a:gd name="T63" fmla="*/ 176 h 422"/>
                <a:gd name="T64" fmla="*/ 211 w 744"/>
                <a:gd name="T65" fmla="*/ 186 h 422"/>
                <a:gd name="T66" fmla="*/ 206 w 744"/>
                <a:gd name="T67" fmla="*/ 206 h 422"/>
                <a:gd name="T68" fmla="*/ 221 w 744"/>
                <a:gd name="T69" fmla="*/ 194 h 422"/>
                <a:gd name="T70" fmla="*/ 238 w 744"/>
                <a:gd name="T71" fmla="*/ 186 h 422"/>
                <a:gd name="T72" fmla="*/ 363 w 744"/>
                <a:gd name="T73" fmla="*/ 159 h 422"/>
                <a:gd name="T74" fmla="*/ 511 w 744"/>
                <a:gd name="T75" fmla="*/ 137 h 422"/>
                <a:gd name="T76" fmla="*/ 609 w 744"/>
                <a:gd name="T77" fmla="*/ 114 h 422"/>
                <a:gd name="T78" fmla="*/ 696 w 744"/>
                <a:gd name="T79" fmla="*/ 80 h 422"/>
                <a:gd name="T80" fmla="*/ 722 w 744"/>
                <a:gd name="T81" fmla="*/ 62 h 422"/>
                <a:gd name="T82" fmla="*/ 738 w 744"/>
                <a:gd name="T83" fmla="*/ 35 h 422"/>
                <a:gd name="T84" fmla="*/ 248 w 744"/>
                <a:gd name="T85" fmla="*/ 375 h 422"/>
                <a:gd name="T86" fmla="*/ 245 w 744"/>
                <a:gd name="T87" fmla="*/ 360 h 422"/>
                <a:gd name="T88" fmla="*/ 230 w 744"/>
                <a:gd name="T89" fmla="*/ 341 h 422"/>
                <a:gd name="T90" fmla="*/ 206 w 744"/>
                <a:gd name="T91" fmla="*/ 320 h 422"/>
                <a:gd name="T92" fmla="*/ 147 w 744"/>
                <a:gd name="T93" fmla="*/ 293 h 422"/>
                <a:gd name="T94" fmla="*/ 143 w 744"/>
                <a:gd name="T95" fmla="*/ 293 h 422"/>
                <a:gd name="T96" fmla="*/ 132 w 744"/>
                <a:gd name="T97" fmla="*/ 308 h 422"/>
                <a:gd name="T98" fmla="*/ 126 w 744"/>
                <a:gd name="T99" fmla="*/ 325 h 422"/>
                <a:gd name="T100" fmla="*/ 115 w 744"/>
                <a:gd name="T101" fmla="*/ 314 h 422"/>
                <a:gd name="T102" fmla="*/ 102 w 744"/>
                <a:gd name="T103" fmla="*/ 320 h 422"/>
                <a:gd name="T104" fmla="*/ 63 w 744"/>
                <a:gd name="T105" fmla="*/ 349 h 422"/>
                <a:gd name="T106" fmla="*/ 24 w 744"/>
                <a:gd name="T107" fmla="*/ 384 h 422"/>
                <a:gd name="T108" fmla="*/ 0 w 744"/>
                <a:gd name="T109" fmla="*/ 422 h 422"/>
                <a:gd name="T110" fmla="*/ 18 w 744"/>
                <a:gd name="T111" fmla="*/ 411 h 422"/>
                <a:gd name="T112" fmla="*/ 69 w 744"/>
                <a:gd name="T113" fmla="*/ 394 h 422"/>
                <a:gd name="T114" fmla="*/ 99 w 744"/>
                <a:gd name="T115" fmla="*/ 384 h 422"/>
                <a:gd name="T116" fmla="*/ 115 w 744"/>
                <a:gd name="T117" fmla="*/ 363 h 422"/>
                <a:gd name="T118" fmla="*/ 131 w 744"/>
                <a:gd name="T119" fmla="*/ 373 h 422"/>
                <a:gd name="T120" fmla="*/ 139 w 744"/>
                <a:gd name="T121" fmla="*/ 373 h 422"/>
                <a:gd name="T122" fmla="*/ 201 w 744"/>
                <a:gd name="T123" fmla="*/ 368 h 422"/>
                <a:gd name="T124" fmla="*/ 248 w 744"/>
                <a:gd name="T125" fmla="*/ 375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4" h="422">
                  <a:moveTo>
                    <a:pt x="744" y="23"/>
                  </a:moveTo>
                  <a:lnTo>
                    <a:pt x="744" y="23"/>
                  </a:lnTo>
                  <a:lnTo>
                    <a:pt x="708" y="23"/>
                  </a:lnTo>
                  <a:lnTo>
                    <a:pt x="690" y="22"/>
                  </a:lnTo>
                  <a:lnTo>
                    <a:pt x="672" y="19"/>
                  </a:lnTo>
                  <a:lnTo>
                    <a:pt x="672" y="19"/>
                  </a:lnTo>
                  <a:lnTo>
                    <a:pt x="597" y="8"/>
                  </a:lnTo>
                  <a:lnTo>
                    <a:pt x="597" y="8"/>
                  </a:lnTo>
                  <a:lnTo>
                    <a:pt x="592" y="8"/>
                  </a:lnTo>
                  <a:lnTo>
                    <a:pt x="589" y="8"/>
                  </a:lnTo>
                  <a:lnTo>
                    <a:pt x="584" y="10"/>
                  </a:lnTo>
                  <a:lnTo>
                    <a:pt x="576" y="8"/>
                  </a:lnTo>
                  <a:lnTo>
                    <a:pt x="576" y="8"/>
                  </a:lnTo>
                  <a:lnTo>
                    <a:pt x="572" y="7"/>
                  </a:lnTo>
                  <a:lnTo>
                    <a:pt x="570" y="6"/>
                  </a:lnTo>
                  <a:lnTo>
                    <a:pt x="569" y="2"/>
                  </a:lnTo>
                  <a:lnTo>
                    <a:pt x="568" y="0"/>
                  </a:lnTo>
                  <a:lnTo>
                    <a:pt x="564" y="0"/>
                  </a:lnTo>
                  <a:lnTo>
                    <a:pt x="549" y="3"/>
                  </a:lnTo>
                  <a:lnTo>
                    <a:pt x="549" y="3"/>
                  </a:lnTo>
                  <a:lnTo>
                    <a:pt x="525" y="10"/>
                  </a:lnTo>
                  <a:lnTo>
                    <a:pt x="513" y="14"/>
                  </a:lnTo>
                  <a:lnTo>
                    <a:pt x="501" y="18"/>
                  </a:lnTo>
                  <a:lnTo>
                    <a:pt x="489" y="25"/>
                  </a:lnTo>
                  <a:lnTo>
                    <a:pt x="478" y="31"/>
                  </a:lnTo>
                  <a:lnTo>
                    <a:pt x="470" y="41"/>
                  </a:lnTo>
                  <a:lnTo>
                    <a:pt x="463" y="51"/>
                  </a:lnTo>
                  <a:lnTo>
                    <a:pt x="463" y="51"/>
                  </a:lnTo>
                  <a:lnTo>
                    <a:pt x="459" y="62"/>
                  </a:lnTo>
                  <a:lnTo>
                    <a:pt x="455" y="72"/>
                  </a:lnTo>
                  <a:lnTo>
                    <a:pt x="452" y="78"/>
                  </a:lnTo>
                  <a:lnTo>
                    <a:pt x="450" y="85"/>
                  </a:lnTo>
                  <a:lnTo>
                    <a:pt x="443" y="93"/>
                  </a:lnTo>
                  <a:lnTo>
                    <a:pt x="434" y="100"/>
                  </a:lnTo>
                  <a:lnTo>
                    <a:pt x="419" y="106"/>
                  </a:lnTo>
                  <a:lnTo>
                    <a:pt x="399" y="116"/>
                  </a:lnTo>
                  <a:lnTo>
                    <a:pt x="399" y="116"/>
                  </a:lnTo>
                  <a:lnTo>
                    <a:pt x="361" y="132"/>
                  </a:lnTo>
                  <a:lnTo>
                    <a:pt x="348" y="137"/>
                  </a:lnTo>
                  <a:lnTo>
                    <a:pt x="337" y="141"/>
                  </a:lnTo>
                  <a:lnTo>
                    <a:pt x="327" y="144"/>
                  </a:lnTo>
                  <a:lnTo>
                    <a:pt x="316" y="144"/>
                  </a:lnTo>
                  <a:lnTo>
                    <a:pt x="302" y="141"/>
                  </a:lnTo>
                  <a:lnTo>
                    <a:pt x="286" y="137"/>
                  </a:lnTo>
                  <a:lnTo>
                    <a:pt x="286" y="137"/>
                  </a:lnTo>
                  <a:lnTo>
                    <a:pt x="278" y="135"/>
                  </a:lnTo>
                  <a:lnTo>
                    <a:pt x="270" y="131"/>
                  </a:lnTo>
                  <a:lnTo>
                    <a:pt x="262" y="125"/>
                  </a:lnTo>
                  <a:lnTo>
                    <a:pt x="256" y="121"/>
                  </a:lnTo>
                  <a:lnTo>
                    <a:pt x="245" y="109"/>
                  </a:lnTo>
                  <a:lnTo>
                    <a:pt x="234" y="97"/>
                  </a:lnTo>
                  <a:lnTo>
                    <a:pt x="226" y="86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5" y="69"/>
                  </a:lnTo>
                  <a:lnTo>
                    <a:pt x="201" y="68"/>
                  </a:lnTo>
                  <a:lnTo>
                    <a:pt x="201" y="68"/>
                  </a:lnTo>
                  <a:lnTo>
                    <a:pt x="197" y="68"/>
                  </a:lnTo>
                  <a:lnTo>
                    <a:pt x="193" y="69"/>
                  </a:lnTo>
                  <a:lnTo>
                    <a:pt x="185" y="73"/>
                  </a:lnTo>
                  <a:lnTo>
                    <a:pt x="177" y="81"/>
                  </a:lnTo>
                  <a:lnTo>
                    <a:pt x="170" y="89"/>
                  </a:lnTo>
                  <a:lnTo>
                    <a:pt x="164" y="100"/>
                  </a:lnTo>
                  <a:lnTo>
                    <a:pt x="160" y="110"/>
                  </a:lnTo>
                  <a:lnTo>
                    <a:pt x="159" y="121"/>
                  </a:lnTo>
                  <a:lnTo>
                    <a:pt x="158" y="132"/>
                  </a:lnTo>
                  <a:lnTo>
                    <a:pt x="158" y="132"/>
                  </a:lnTo>
                  <a:lnTo>
                    <a:pt x="158" y="149"/>
                  </a:lnTo>
                  <a:lnTo>
                    <a:pt x="158" y="160"/>
                  </a:lnTo>
                  <a:lnTo>
                    <a:pt x="159" y="165"/>
                  </a:lnTo>
                  <a:lnTo>
                    <a:pt x="160" y="168"/>
                  </a:lnTo>
                  <a:lnTo>
                    <a:pt x="164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71" y="168"/>
                  </a:lnTo>
                  <a:lnTo>
                    <a:pt x="173" y="167"/>
                  </a:lnTo>
                  <a:lnTo>
                    <a:pt x="175" y="163"/>
                  </a:lnTo>
                  <a:lnTo>
                    <a:pt x="177" y="156"/>
                  </a:lnTo>
                  <a:lnTo>
                    <a:pt x="178" y="148"/>
                  </a:lnTo>
                  <a:lnTo>
                    <a:pt x="179" y="141"/>
                  </a:lnTo>
                  <a:lnTo>
                    <a:pt x="181" y="136"/>
                  </a:lnTo>
                  <a:lnTo>
                    <a:pt x="182" y="133"/>
                  </a:lnTo>
                  <a:lnTo>
                    <a:pt x="185" y="132"/>
                  </a:lnTo>
                  <a:lnTo>
                    <a:pt x="187" y="132"/>
                  </a:lnTo>
                  <a:lnTo>
                    <a:pt x="190" y="132"/>
                  </a:lnTo>
                  <a:lnTo>
                    <a:pt x="190" y="132"/>
                  </a:lnTo>
                  <a:lnTo>
                    <a:pt x="206" y="137"/>
                  </a:lnTo>
                  <a:lnTo>
                    <a:pt x="223" y="144"/>
                  </a:lnTo>
                  <a:lnTo>
                    <a:pt x="237" y="152"/>
                  </a:lnTo>
                  <a:lnTo>
                    <a:pt x="242" y="156"/>
                  </a:lnTo>
                  <a:lnTo>
                    <a:pt x="244" y="159"/>
                  </a:lnTo>
                  <a:lnTo>
                    <a:pt x="244" y="159"/>
                  </a:lnTo>
                  <a:lnTo>
                    <a:pt x="244" y="161"/>
                  </a:lnTo>
                  <a:lnTo>
                    <a:pt x="241" y="164"/>
                  </a:lnTo>
                  <a:lnTo>
                    <a:pt x="233" y="169"/>
                  </a:lnTo>
                  <a:lnTo>
                    <a:pt x="221" y="176"/>
                  </a:lnTo>
                  <a:lnTo>
                    <a:pt x="217" y="180"/>
                  </a:lnTo>
                  <a:lnTo>
                    <a:pt x="211" y="186"/>
                  </a:lnTo>
                  <a:lnTo>
                    <a:pt x="211" y="186"/>
                  </a:lnTo>
                  <a:lnTo>
                    <a:pt x="209" y="190"/>
                  </a:lnTo>
                  <a:lnTo>
                    <a:pt x="207" y="194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14" y="200"/>
                  </a:lnTo>
                  <a:lnTo>
                    <a:pt x="221" y="194"/>
                  </a:lnTo>
                  <a:lnTo>
                    <a:pt x="229" y="190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60" y="179"/>
                  </a:lnTo>
                  <a:lnTo>
                    <a:pt x="289" y="172"/>
                  </a:lnTo>
                  <a:lnTo>
                    <a:pt x="363" y="159"/>
                  </a:lnTo>
                  <a:lnTo>
                    <a:pt x="443" y="147"/>
                  </a:lnTo>
                  <a:lnTo>
                    <a:pt x="511" y="137"/>
                  </a:lnTo>
                  <a:lnTo>
                    <a:pt x="511" y="137"/>
                  </a:lnTo>
                  <a:lnTo>
                    <a:pt x="542" y="132"/>
                  </a:lnTo>
                  <a:lnTo>
                    <a:pt x="576" y="125"/>
                  </a:lnTo>
                  <a:lnTo>
                    <a:pt x="609" y="114"/>
                  </a:lnTo>
                  <a:lnTo>
                    <a:pt x="641" y="104"/>
                  </a:lnTo>
                  <a:lnTo>
                    <a:pt x="671" y="92"/>
                  </a:lnTo>
                  <a:lnTo>
                    <a:pt x="696" y="80"/>
                  </a:lnTo>
                  <a:lnTo>
                    <a:pt x="706" y="74"/>
                  </a:lnTo>
                  <a:lnTo>
                    <a:pt x="715" y="68"/>
                  </a:lnTo>
                  <a:lnTo>
                    <a:pt x="722" y="62"/>
                  </a:lnTo>
                  <a:lnTo>
                    <a:pt x="726" y="57"/>
                  </a:lnTo>
                  <a:lnTo>
                    <a:pt x="726" y="57"/>
                  </a:lnTo>
                  <a:lnTo>
                    <a:pt x="738" y="35"/>
                  </a:lnTo>
                  <a:lnTo>
                    <a:pt x="744" y="23"/>
                  </a:lnTo>
                  <a:lnTo>
                    <a:pt x="744" y="23"/>
                  </a:lnTo>
                  <a:close/>
                  <a:moveTo>
                    <a:pt x="248" y="375"/>
                  </a:moveTo>
                  <a:lnTo>
                    <a:pt x="248" y="375"/>
                  </a:lnTo>
                  <a:lnTo>
                    <a:pt x="246" y="364"/>
                  </a:lnTo>
                  <a:lnTo>
                    <a:pt x="245" y="360"/>
                  </a:lnTo>
                  <a:lnTo>
                    <a:pt x="244" y="357"/>
                  </a:lnTo>
                  <a:lnTo>
                    <a:pt x="244" y="357"/>
                  </a:lnTo>
                  <a:lnTo>
                    <a:pt x="230" y="341"/>
                  </a:lnTo>
                  <a:lnTo>
                    <a:pt x="218" y="329"/>
                  </a:lnTo>
                  <a:lnTo>
                    <a:pt x="206" y="320"/>
                  </a:lnTo>
                  <a:lnTo>
                    <a:pt x="206" y="320"/>
                  </a:lnTo>
                  <a:lnTo>
                    <a:pt x="191" y="312"/>
                  </a:lnTo>
                  <a:lnTo>
                    <a:pt x="174" y="304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6" y="293"/>
                  </a:lnTo>
                  <a:lnTo>
                    <a:pt x="143" y="293"/>
                  </a:lnTo>
                  <a:lnTo>
                    <a:pt x="139" y="297"/>
                  </a:lnTo>
                  <a:lnTo>
                    <a:pt x="136" y="301"/>
                  </a:lnTo>
                  <a:lnTo>
                    <a:pt x="132" y="308"/>
                  </a:lnTo>
                  <a:lnTo>
                    <a:pt x="128" y="320"/>
                  </a:lnTo>
                  <a:lnTo>
                    <a:pt x="126" y="325"/>
                  </a:lnTo>
                  <a:lnTo>
                    <a:pt x="126" y="325"/>
                  </a:lnTo>
                  <a:lnTo>
                    <a:pt x="122" y="320"/>
                  </a:lnTo>
                  <a:lnTo>
                    <a:pt x="118" y="316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7" y="317"/>
                  </a:lnTo>
                  <a:lnTo>
                    <a:pt x="102" y="320"/>
                  </a:lnTo>
                  <a:lnTo>
                    <a:pt x="93" y="325"/>
                  </a:lnTo>
                  <a:lnTo>
                    <a:pt x="93" y="325"/>
                  </a:lnTo>
                  <a:lnTo>
                    <a:pt x="63" y="349"/>
                  </a:lnTo>
                  <a:lnTo>
                    <a:pt x="43" y="367"/>
                  </a:lnTo>
                  <a:lnTo>
                    <a:pt x="24" y="384"/>
                  </a:lnTo>
                  <a:lnTo>
                    <a:pt x="24" y="384"/>
                  </a:lnTo>
                  <a:lnTo>
                    <a:pt x="17" y="392"/>
                  </a:lnTo>
                  <a:lnTo>
                    <a:pt x="10" y="402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8" y="416"/>
                  </a:lnTo>
                  <a:lnTo>
                    <a:pt x="18" y="411"/>
                  </a:lnTo>
                  <a:lnTo>
                    <a:pt x="18" y="411"/>
                  </a:lnTo>
                  <a:lnTo>
                    <a:pt x="44" y="402"/>
                  </a:lnTo>
                  <a:lnTo>
                    <a:pt x="69" y="394"/>
                  </a:lnTo>
                  <a:lnTo>
                    <a:pt x="89" y="388"/>
                  </a:lnTo>
                  <a:lnTo>
                    <a:pt x="96" y="385"/>
                  </a:lnTo>
                  <a:lnTo>
                    <a:pt x="99" y="384"/>
                  </a:lnTo>
                  <a:lnTo>
                    <a:pt x="99" y="384"/>
                  </a:lnTo>
                  <a:lnTo>
                    <a:pt x="108" y="372"/>
                  </a:lnTo>
                  <a:lnTo>
                    <a:pt x="115" y="363"/>
                  </a:lnTo>
                  <a:lnTo>
                    <a:pt x="115" y="363"/>
                  </a:lnTo>
                  <a:lnTo>
                    <a:pt x="122" y="367"/>
                  </a:lnTo>
                  <a:lnTo>
                    <a:pt x="131" y="373"/>
                  </a:lnTo>
                  <a:lnTo>
                    <a:pt x="131" y="373"/>
                  </a:lnTo>
                  <a:lnTo>
                    <a:pt x="134" y="373"/>
                  </a:lnTo>
                  <a:lnTo>
                    <a:pt x="139" y="373"/>
                  </a:lnTo>
                  <a:lnTo>
                    <a:pt x="155" y="372"/>
                  </a:lnTo>
                  <a:lnTo>
                    <a:pt x="201" y="368"/>
                  </a:lnTo>
                  <a:lnTo>
                    <a:pt x="201" y="368"/>
                  </a:lnTo>
                  <a:lnTo>
                    <a:pt x="214" y="368"/>
                  </a:lnTo>
                  <a:lnTo>
                    <a:pt x="226" y="369"/>
                  </a:lnTo>
                  <a:lnTo>
                    <a:pt x="248" y="375"/>
                  </a:lnTo>
                  <a:lnTo>
                    <a:pt x="248" y="37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B5B2143-BA76-FF45-897B-9307E31F9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575" y="5286375"/>
              <a:ext cx="322263" cy="300038"/>
            </a:xfrm>
            <a:custGeom>
              <a:avLst/>
              <a:gdLst>
                <a:gd name="T0" fmla="*/ 69 w 203"/>
                <a:gd name="T1" fmla="*/ 54 h 189"/>
                <a:gd name="T2" fmla="*/ 69 w 203"/>
                <a:gd name="T3" fmla="*/ 54 h 189"/>
                <a:gd name="T4" fmla="*/ 56 w 203"/>
                <a:gd name="T5" fmla="*/ 79 h 189"/>
                <a:gd name="T6" fmla="*/ 37 w 203"/>
                <a:gd name="T7" fmla="*/ 118 h 189"/>
                <a:gd name="T8" fmla="*/ 37 w 203"/>
                <a:gd name="T9" fmla="*/ 118 h 189"/>
                <a:gd name="T10" fmla="*/ 26 w 203"/>
                <a:gd name="T11" fmla="*/ 135 h 189"/>
                <a:gd name="T12" fmla="*/ 13 w 203"/>
                <a:gd name="T13" fmla="*/ 157 h 189"/>
                <a:gd name="T14" fmla="*/ 2 w 203"/>
                <a:gd name="T15" fmla="*/ 176 h 189"/>
                <a:gd name="T16" fmla="*/ 0 w 203"/>
                <a:gd name="T17" fmla="*/ 182 h 189"/>
                <a:gd name="T18" fmla="*/ 0 w 203"/>
                <a:gd name="T19" fmla="*/ 188 h 189"/>
                <a:gd name="T20" fmla="*/ 0 w 203"/>
                <a:gd name="T21" fmla="*/ 188 h 189"/>
                <a:gd name="T22" fmla="*/ 1 w 203"/>
                <a:gd name="T23" fmla="*/ 189 h 189"/>
                <a:gd name="T24" fmla="*/ 5 w 203"/>
                <a:gd name="T25" fmla="*/ 189 h 189"/>
                <a:gd name="T26" fmla="*/ 16 w 203"/>
                <a:gd name="T27" fmla="*/ 185 h 189"/>
                <a:gd name="T28" fmla="*/ 30 w 203"/>
                <a:gd name="T29" fmla="*/ 178 h 189"/>
                <a:gd name="T30" fmla="*/ 48 w 203"/>
                <a:gd name="T31" fmla="*/ 169 h 189"/>
                <a:gd name="T32" fmla="*/ 81 w 203"/>
                <a:gd name="T33" fmla="*/ 149 h 189"/>
                <a:gd name="T34" fmla="*/ 93 w 203"/>
                <a:gd name="T35" fmla="*/ 141 h 189"/>
                <a:gd name="T36" fmla="*/ 101 w 203"/>
                <a:gd name="T37" fmla="*/ 134 h 189"/>
                <a:gd name="T38" fmla="*/ 101 w 203"/>
                <a:gd name="T39" fmla="*/ 134 h 189"/>
                <a:gd name="T40" fmla="*/ 112 w 203"/>
                <a:gd name="T41" fmla="*/ 122 h 189"/>
                <a:gd name="T42" fmla="*/ 122 w 203"/>
                <a:gd name="T43" fmla="*/ 106 h 189"/>
                <a:gd name="T44" fmla="*/ 130 w 203"/>
                <a:gd name="T45" fmla="*/ 90 h 189"/>
                <a:gd name="T46" fmla="*/ 132 w 203"/>
                <a:gd name="T47" fmla="*/ 82 h 189"/>
                <a:gd name="T48" fmla="*/ 134 w 203"/>
                <a:gd name="T49" fmla="*/ 75 h 189"/>
                <a:gd name="T50" fmla="*/ 134 w 203"/>
                <a:gd name="T51" fmla="*/ 75 h 189"/>
                <a:gd name="T52" fmla="*/ 134 w 203"/>
                <a:gd name="T53" fmla="*/ 72 h 189"/>
                <a:gd name="T54" fmla="*/ 135 w 203"/>
                <a:gd name="T55" fmla="*/ 68 h 189"/>
                <a:gd name="T56" fmla="*/ 140 w 203"/>
                <a:gd name="T57" fmla="*/ 64 h 189"/>
                <a:gd name="T58" fmla="*/ 147 w 203"/>
                <a:gd name="T59" fmla="*/ 59 h 189"/>
                <a:gd name="T60" fmla="*/ 155 w 203"/>
                <a:gd name="T61" fmla="*/ 56 h 189"/>
                <a:gd name="T62" fmla="*/ 172 w 203"/>
                <a:gd name="T63" fmla="*/ 51 h 189"/>
                <a:gd name="T64" fmla="*/ 187 w 203"/>
                <a:gd name="T65" fmla="*/ 48 h 189"/>
                <a:gd name="T66" fmla="*/ 187 w 203"/>
                <a:gd name="T67" fmla="*/ 48 h 189"/>
                <a:gd name="T68" fmla="*/ 193 w 203"/>
                <a:gd name="T69" fmla="*/ 47 h 189"/>
                <a:gd name="T70" fmla="*/ 195 w 203"/>
                <a:gd name="T71" fmla="*/ 44 h 189"/>
                <a:gd name="T72" fmla="*/ 199 w 203"/>
                <a:gd name="T73" fmla="*/ 43 h 189"/>
                <a:gd name="T74" fmla="*/ 201 w 203"/>
                <a:gd name="T75" fmla="*/ 40 h 189"/>
                <a:gd name="T76" fmla="*/ 203 w 203"/>
                <a:gd name="T77" fmla="*/ 33 h 189"/>
                <a:gd name="T78" fmla="*/ 203 w 203"/>
                <a:gd name="T79" fmla="*/ 27 h 189"/>
                <a:gd name="T80" fmla="*/ 203 w 203"/>
                <a:gd name="T81" fmla="*/ 27 h 189"/>
                <a:gd name="T82" fmla="*/ 202 w 203"/>
                <a:gd name="T83" fmla="*/ 23 h 189"/>
                <a:gd name="T84" fmla="*/ 201 w 203"/>
                <a:gd name="T85" fmla="*/ 19 h 189"/>
                <a:gd name="T86" fmla="*/ 193 w 203"/>
                <a:gd name="T87" fmla="*/ 11 h 189"/>
                <a:gd name="T88" fmla="*/ 189 w 203"/>
                <a:gd name="T89" fmla="*/ 7 h 189"/>
                <a:gd name="T90" fmla="*/ 183 w 203"/>
                <a:gd name="T91" fmla="*/ 3 h 189"/>
                <a:gd name="T92" fmla="*/ 176 w 203"/>
                <a:gd name="T93" fmla="*/ 1 h 189"/>
                <a:gd name="T94" fmla="*/ 171 w 203"/>
                <a:gd name="T95" fmla="*/ 0 h 189"/>
                <a:gd name="T96" fmla="*/ 171 w 203"/>
                <a:gd name="T97" fmla="*/ 0 h 189"/>
                <a:gd name="T98" fmla="*/ 162 w 203"/>
                <a:gd name="T99" fmla="*/ 3 h 189"/>
                <a:gd name="T100" fmla="*/ 148 w 203"/>
                <a:gd name="T101" fmla="*/ 8 h 189"/>
                <a:gd name="T102" fmla="*/ 115 w 203"/>
                <a:gd name="T103" fmla="*/ 27 h 189"/>
                <a:gd name="T104" fmla="*/ 69 w 203"/>
                <a:gd name="T105" fmla="*/ 54 h 189"/>
                <a:gd name="T106" fmla="*/ 69 w 203"/>
                <a:gd name="T107" fmla="*/ 5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3" h="189">
                  <a:moveTo>
                    <a:pt x="69" y="54"/>
                  </a:moveTo>
                  <a:lnTo>
                    <a:pt x="69" y="54"/>
                  </a:lnTo>
                  <a:lnTo>
                    <a:pt x="56" y="79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26" y="135"/>
                  </a:lnTo>
                  <a:lnTo>
                    <a:pt x="13" y="157"/>
                  </a:lnTo>
                  <a:lnTo>
                    <a:pt x="2" y="176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" y="189"/>
                  </a:lnTo>
                  <a:lnTo>
                    <a:pt x="5" y="189"/>
                  </a:lnTo>
                  <a:lnTo>
                    <a:pt x="16" y="185"/>
                  </a:lnTo>
                  <a:lnTo>
                    <a:pt x="30" y="178"/>
                  </a:lnTo>
                  <a:lnTo>
                    <a:pt x="48" y="169"/>
                  </a:lnTo>
                  <a:lnTo>
                    <a:pt x="81" y="149"/>
                  </a:lnTo>
                  <a:lnTo>
                    <a:pt x="93" y="141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12" y="122"/>
                  </a:lnTo>
                  <a:lnTo>
                    <a:pt x="122" y="106"/>
                  </a:lnTo>
                  <a:lnTo>
                    <a:pt x="130" y="90"/>
                  </a:lnTo>
                  <a:lnTo>
                    <a:pt x="132" y="82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2"/>
                  </a:lnTo>
                  <a:lnTo>
                    <a:pt x="135" y="68"/>
                  </a:lnTo>
                  <a:lnTo>
                    <a:pt x="140" y="64"/>
                  </a:lnTo>
                  <a:lnTo>
                    <a:pt x="147" y="59"/>
                  </a:lnTo>
                  <a:lnTo>
                    <a:pt x="155" y="56"/>
                  </a:lnTo>
                  <a:lnTo>
                    <a:pt x="172" y="51"/>
                  </a:lnTo>
                  <a:lnTo>
                    <a:pt x="187" y="48"/>
                  </a:lnTo>
                  <a:lnTo>
                    <a:pt x="187" y="48"/>
                  </a:lnTo>
                  <a:lnTo>
                    <a:pt x="193" y="47"/>
                  </a:lnTo>
                  <a:lnTo>
                    <a:pt x="195" y="44"/>
                  </a:lnTo>
                  <a:lnTo>
                    <a:pt x="199" y="43"/>
                  </a:lnTo>
                  <a:lnTo>
                    <a:pt x="201" y="40"/>
                  </a:lnTo>
                  <a:lnTo>
                    <a:pt x="203" y="33"/>
                  </a:lnTo>
                  <a:lnTo>
                    <a:pt x="203" y="27"/>
                  </a:lnTo>
                  <a:lnTo>
                    <a:pt x="203" y="27"/>
                  </a:lnTo>
                  <a:lnTo>
                    <a:pt x="202" y="23"/>
                  </a:lnTo>
                  <a:lnTo>
                    <a:pt x="201" y="19"/>
                  </a:lnTo>
                  <a:lnTo>
                    <a:pt x="193" y="11"/>
                  </a:lnTo>
                  <a:lnTo>
                    <a:pt x="189" y="7"/>
                  </a:lnTo>
                  <a:lnTo>
                    <a:pt x="183" y="3"/>
                  </a:lnTo>
                  <a:lnTo>
                    <a:pt x="176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62" y="3"/>
                  </a:lnTo>
                  <a:lnTo>
                    <a:pt x="148" y="8"/>
                  </a:lnTo>
                  <a:lnTo>
                    <a:pt x="115" y="27"/>
                  </a:lnTo>
                  <a:lnTo>
                    <a:pt x="69" y="54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622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173624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pptxo19_シャチのイラスト</dc:title>
  <dc:subject>pptxo19_シャチのイラスト</dc:subject>
  <dc:creator>でじけろお</dc:creator>
  <cp:lastModifiedBy>Keroo</cp:lastModifiedBy>
  <cp:revision>2</cp:revision>
  <dcterms:created xsi:type="dcterms:W3CDTF">2018-05-20T00:31:01Z</dcterms:created>
  <dcterms:modified xsi:type="dcterms:W3CDTF">2025-08-11T06:20:19Z</dcterms:modified>
  <cp:version>1</cp:version>
</cp:coreProperties>
</file>